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8" r:id="rId2"/>
    <p:sldId id="258" r:id="rId3"/>
    <p:sldId id="354" r:id="rId4"/>
    <p:sldId id="288" r:id="rId5"/>
    <p:sldId id="280" r:id="rId6"/>
    <p:sldId id="273" r:id="rId7"/>
    <p:sldId id="277" r:id="rId8"/>
    <p:sldId id="265" r:id="rId9"/>
    <p:sldId id="275" r:id="rId10"/>
    <p:sldId id="341" r:id="rId11"/>
    <p:sldId id="342" r:id="rId12"/>
    <p:sldId id="337" r:id="rId13"/>
    <p:sldId id="343" r:id="rId14"/>
    <p:sldId id="344" r:id="rId15"/>
    <p:sldId id="345" r:id="rId16"/>
    <p:sldId id="352" r:id="rId17"/>
    <p:sldId id="312" r:id="rId18"/>
    <p:sldId id="305" r:id="rId19"/>
    <p:sldId id="351" r:id="rId20"/>
    <p:sldId id="353" r:id="rId21"/>
    <p:sldId id="313" r:id="rId22"/>
    <p:sldId id="304" r:id="rId23"/>
    <p:sldId id="331" r:id="rId24"/>
    <p:sldId id="333" r:id="rId25"/>
    <p:sldId id="340" r:id="rId26"/>
    <p:sldId id="332" r:id="rId27"/>
    <p:sldId id="330" r:id="rId28"/>
    <p:sldId id="334" r:id="rId29"/>
    <p:sldId id="339" r:id="rId30"/>
    <p:sldId id="335" r:id="rId31"/>
    <p:sldId id="314" r:id="rId32"/>
    <p:sldId id="303" r:id="rId33"/>
    <p:sldId id="356" r:id="rId34"/>
    <p:sldId id="347" r:id="rId35"/>
    <p:sldId id="348" r:id="rId36"/>
    <p:sldId id="357" r:id="rId37"/>
    <p:sldId id="296" r:id="rId38"/>
    <p:sldId id="269" r:id="rId39"/>
  </p:sldIdLst>
  <p:sldSz cx="18288000" cy="10287000"/>
  <p:notesSz cx="10287000" cy="18288000"/>
  <p:embeddedFontLst>
    <p:embeddedFont>
      <p:font typeface="Cafe24 Ssurround Bold" panose="020F0800000000000000" pitchFamily="50" charset="-127"/>
      <p:bold r:id="rId41"/>
    </p:embeddedFont>
    <p:embeddedFont>
      <p:font typeface="Cafe24 Ssurround OTF Bold" panose="020F0800000000000000" pitchFamily="34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12F"/>
    <a:srgbClr val="F05050"/>
    <a:srgbClr val="FFE313"/>
    <a:srgbClr val="F2DCDB"/>
    <a:srgbClr val="95B3D7"/>
    <a:srgbClr val="EEB0DC"/>
    <a:srgbClr val="1C334E"/>
    <a:srgbClr val="00008B"/>
    <a:srgbClr val="768495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214" autoAdjust="0"/>
  </p:normalViewPr>
  <p:slideViewPr>
    <p:cSldViewPr>
      <p:cViewPr varScale="1">
        <p:scale>
          <a:sx n="70" d="100"/>
          <a:sy n="70" d="100"/>
        </p:scale>
        <p:origin x="8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99A6-965B-4164-829F-36AA083B7798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B12AC-754C-4228-BAEE-F55A7D158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5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7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4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9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7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68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4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36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13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04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46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91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교사의 스트레스가 감소될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04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3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73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98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24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09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15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93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64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52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2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7491B-B9CA-4FCB-983F-46FC760E28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77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7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8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3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45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8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0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73300" y="8811905"/>
              <a:ext cx="1271429" cy="540476"/>
              <a:chOff x="16173300" y="8811905"/>
              <a:chExt cx="1271429" cy="5404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12586" y="8939286"/>
                <a:ext cx="1192857" cy="413095"/>
                <a:chOff x="16212586" y="8939286"/>
                <a:chExt cx="1192857" cy="41309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12586" y="8939286"/>
                  <a:ext cx="1192857" cy="41309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173300" y="8811905"/>
                <a:ext cx="1271429" cy="254762"/>
                <a:chOff x="16173300" y="8811905"/>
                <a:chExt cx="1271429" cy="25476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173300" y="8811905"/>
                  <a:ext cx="1271429" cy="2547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735205" y="9180952"/>
              <a:ext cx="1080952" cy="171429"/>
              <a:chOff x="14735205" y="9180952"/>
              <a:chExt cx="1080952" cy="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5205" y="9180952"/>
                <a:ext cx="1080952" cy="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01871" y="9180952"/>
              <a:ext cx="673810" cy="171429"/>
              <a:chOff x="13601871" y="9180952"/>
              <a:chExt cx="673810" cy="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1871" y="9180952"/>
                <a:ext cx="673810" cy="1714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81631" y="1714501"/>
            <a:ext cx="15723810" cy="4800600"/>
            <a:chOff x="1281631" y="2120667"/>
            <a:chExt cx="15723810" cy="57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631" y="2120667"/>
              <a:ext cx="15723810" cy="573333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24284" y="5226903"/>
            <a:ext cx="152397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우리 함께 상담해요!</a:t>
            </a:r>
            <a:endParaRPr lang="en-US" sz="7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9427" y="7378125"/>
            <a:ext cx="72868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&lt;3조&gt;강성록, </a:t>
            </a:r>
            <a:r>
              <a:rPr 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송준영</a:t>
            </a:r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박설빈</a:t>
            </a:r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, 조해미</a:t>
            </a:r>
            <a:endParaRPr lang="en-US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22747" y="5487055"/>
            <a:ext cx="3371429" cy="6112347"/>
            <a:chOff x="161905" y="4655080"/>
            <a:chExt cx="3371429" cy="61123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05" y="4655080"/>
              <a:ext cx="3371429" cy="6112347"/>
            </a:xfrm>
            <a:prstGeom prst="rect">
              <a:avLst/>
            </a:prstGeom>
          </p:spPr>
        </p:pic>
      </p:grpSp>
      <p:sp>
        <p:nvSpPr>
          <p:cNvPr id="2" name="Object 27">
            <a:extLst>
              <a:ext uri="{FF2B5EF4-FFF2-40B4-BE49-F238E27FC236}">
                <a16:creationId xmlns:a16="http://schemas.microsoft.com/office/drawing/2014/main" id="{5899CE8A-600F-6047-31BF-678FC9BB9B98}"/>
              </a:ext>
            </a:extLst>
          </p:cNvPr>
          <p:cNvSpPr txBox="1"/>
          <p:nvPr/>
        </p:nvSpPr>
        <p:spPr>
          <a:xfrm>
            <a:off x="1495492" y="2364565"/>
            <a:ext cx="1523971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‘</a:t>
            </a:r>
            <a:r>
              <a:rPr lang="ko-KR" alt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통합소통시스템</a:t>
            </a:r>
            <a:r>
              <a:rPr 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</a:p>
          <a:p>
            <a:pPr algn="ctr"/>
            <a:r>
              <a:rPr lang="en-US" altLang="ko-KR" sz="2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(‘chat of school’)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endParaRPr lang="en-US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FDC8D2-378C-AFAE-F061-20FBA3E28052}"/>
              </a:ext>
            </a:extLst>
          </p:cNvPr>
          <p:cNvCxnSpPr>
            <a:cxnSpLocks/>
          </p:cNvCxnSpPr>
          <p:nvPr/>
        </p:nvCxnSpPr>
        <p:spPr>
          <a:xfrm>
            <a:off x="3962400" y="4826801"/>
            <a:ext cx="10305900" cy="14288"/>
          </a:xfrm>
          <a:prstGeom prst="line">
            <a:avLst/>
          </a:prstGeom>
          <a:ln w="28575">
            <a:solidFill>
              <a:srgbClr val="6385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6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(1)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회원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BD6E49-D8A1-50FE-43E8-294CF517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748" y="3271025"/>
            <a:ext cx="3046948" cy="30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B4776-AF44-ACB0-EB3A-A09F504312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76" b="1751"/>
          <a:stretch/>
        </p:blipFill>
        <p:spPr>
          <a:xfrm>
            <a:off x="2691711" y="1817965"/>
            <a:ext cx="5202788" cy="7452826"/>
          </a:xfrm>
          <a:prstGeom prst="rect">
            <a:avLst/>
          </a:prstGeom>
        </p:spPr>
      </p:pic>
      <p:sp>
        <p:nvSpPr>
          <p:cNvPr id="10" name="Object 13">
            <a:extLst>
              <a:ext uri="{FF2B5EF4-FFF2-40B4-BE49-F238E27FC236}">
                <a16:creationId xmlns:a16="http://schemas.microsoft.com/office/drawing/2014/main" id="{D5A6F973-AE8F-D3FE-D1A5-C53E1D35EBFB}"/>
              </a:ext>
            </a:extLst>
          </p:cNvPr>
          <p:cNvSpPr txBox="1"/>
          <p:nvPr/>
        </p:nvSpPr>
        <p:spPr>
          <a:xfrm>
            <a:off x="8458200" y="1939853"/>
            <a:ext cx="41808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/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페이지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F1BA5402-78C4-FCBA-1D61-D39CBA4B48B0}"/>
              </a:ext>
            </a:extLst>
          </p:cNvPr>
          <p:cNvSpPr txBox="1"/>
          <p:nvPr/>
        </p:nvSpPr>
        <p:spPr>
          <a:xfrm>
            <a:off x="1371600" y="193985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7" name="그림 6" descr="스크린샷, 텍스트, 폰트, 직사각형이(가) 표시된 사진&#10;&#10;자동 생성된 설명">
            <a:extLst>
              <a:ext uri="{FF2B5EF4-FFF2-40B4-BE49-F238E27FC236}">
                <a16:creationId xmlns:a16="http://schemas.microsoft.com/office/drawing/2014/main" id="{BB244B6D-CF11-BA50-6A8C-ED3CA52760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/>
          <a:stretch/>
        </p:blipFill>
        <p:spPr>
          <a:xfrm>
            <a:off x="8194716" y="2562925"/>
            <a:ext cx="8888568" cy="66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3EB5A2-297A-149C-A4A5-880C6C766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885" y="2812310"/>
            <a:ext cx="14630400" cy="1666662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C3ABF5AF-1042-63AE-7151-3DB9BE91F224}"/>
              </a:ext>
            </a:extLst>
          </p:cNvPr>
          <p:cNvSpPr txBox="1"/>
          <p:nvPr/>
        </p:nvSpPr>
        <p:spPr>
          <a:xfrm>
            <a:off x="1580022" y="1790700"/>
            <a:ext cx="436357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헤더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</a:t>
            </a: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FA29CD53-FB5D-76F1-6CC3-C041EA9EFDA1}"/>
              </a:ext>
            </a:extLst>
          </p:cNvPr>
          <p:cNvSpPr txBox="1"/>
          <p:nvPr/>
        </p:nvSpPr>
        <p:spPr>
          <a:xfrm>
            <a:off x="1580022" y="4618313"/>
            <a:ext cx="31322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2A1C626-6983-1D1C-C887-2FE893E3F247}"/>
              </a:ext>
            </a:extLst>
          </p:cNvPr>
          <p:cNvSpPr txBox="1"/>
          <p:nvPr/>
        </p:nvSpPr>
        <p:spPr>
          <a:xfrm>
            <a:off x="1580021" y="6990693"/>
            <a:ext cx="36777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0C1208-0477-5B82-5276-1D1EED213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161598"/>
            <a:ext cx="14630400" cy="16561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7DA1A7-4C26-BF43-7CE5-1F2599DA8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176" y="7524298"/>
            <a:ext cx="14697067" cy="16878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ACD3AD-A045-D561-0999-C4F6A17773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561" t="68407"/>
          <a:stretch/>
        </p:blipFill>
        <p:spPr>
          <a:xfrm>
            <a:off x="9677400" y="6294521"/>
            <a:ext cx="1966232" cy="5232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B701FA-4DF1-248F-E949-05101F11DF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729" t="60589" r="35233" b="7819"/>
          <a:stretch/>
        </p:blipFill>
        <p:spPr>
          <a:xfrm>
            <a:off x="14832148" y="6184939"/>
            <a:ext cx="1322251" cy="5232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FAF3DB7-D24B-46DC-3F97-AD9D341E2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473" t="60025" r="17158" b="12891"/>
          <a:stretch/>
        </p:blipFill>
        <p:spPr>
          <a:xfrm>
            <a:off x="14851883" y="8572500"/>
            <a:ext cx="1524000" cy="4571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3E70A4-FC35-7222-E300-A4E766DDA7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619" t="58034" r="1652" b="720"/>
          <a:stretch/>
        </p:blipFill>
        <p:spPr>
          <a:xfrm>
            <a:off x="12536202" y="8515974"/>
            <a:ext cx="1135883" cy="696171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36008D-F606-05E4-EFA0-8C1B819827A0}"/>
              </a:ext>
            </a:extLst>
          </p:cNvPr>
          <p:cNvCxnSpPr/>
          <p:nvPr/>
        </p:nvCxnSpPr>
        <p:spPr>
          <a:xfrm>
            <a:off x="9906000" y="65913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A39009-9E99-4CB7-1FBE-7D78C481BC02}"/>
              </a:ext>
            </a:extLst>
          </p:cNvPr>
          <p:cNvCxnSpPr/>
          <p:nvPr/>
        </p:nvCxnSpPr>
        <p:spPr>
          <a:xfrm>
            <a:off x="12268200" y="65913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704C0D-0C00-F5F3-7446-1689F7B477B5}"/>
              </a:ext>
            </a:extLst>
          </p:cNvPr>
          <p:cNvCxnSpPr/>
          <p:nvPr/>
        </p:nvCxnSpPr>
        <p:spPr>
          <a:xfrm>
            <a:off x="12344400" y="90297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직선 연결선 991">
            <a:extLst>
              <a:ext uri="{FF2B5EF4-FFF2-40B4-BE49-F238E27FC236}">
                <a16:creationId xmlns:a16="http://schemas.microsoft.com/office/drawing/2014/main" id="{487FADC2-72BD-1498-C42A-4A063F9890BF}"/>
              </a:ext>
            </a:extLst>
          </p:cNvPr>
          <p:cNvCxnSpPr/>
          <p:nvPr/>
        </p:nvCxnSpPr>
        <p:spPr>
          <a:xfrm>
            <a:off x="9906000" y="90297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5" name="그림 994">
            <a:extLst>
              <a:ext uri="{FF2B5EF4-FFF2-40B4-BE49-F238E27FC236}">
                <a16:creationId xmlns:a16="http://schemas.microsoft.com/office/drawing/2014/main" id="{69137A8B-E711-61A1-FEA1-9CBBCE39A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084" y="3303251"/>
            <a:ext cx="2609850" cy="371475"/>
          </a:xfrm>
          <a:prstGeom prst="rect">
            <a:avLst/>
          </a:prstGeom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CDE0F5DA-81A6-9503-87D8-F46AD1790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084" y="5676900"/>
            <a:ext cx="2609850" cy="371475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0970E6DE-C9E5-8187-9097-F634B15842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1521" y="8073278"/>
            <a:ext cx="26098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2951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DE9A012B-81DC-2EAF-62BC-986B9E45BAF4}"/>
              </a:ext>
            </a:extLst>
          </p:cNvPr>
          <p:cNvSpPr txBox="1"/>
          <p:nvPr/>
        </p:nvSpPr>
        <p:spPr>
          <a:xfrm>
            <a:off x="1028788" y="2024407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 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교사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10590-CFF1-6579-7F6C-F0733AF31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88837"/>
            <a:ext cx="5739493" cy="833458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339667-FC34-1558-175A-94A6435866C5}"/>
              </a:ext>
            </a:extLst>
          </p:cNvPr>
          <p:cNvCxnSpPr>
            <a:cxnSpLocks/>
          </p:cNvCxnSpPr>
          <p:nvPr/>
        </p:nvCxnSpPr>
        <p:spPr>
          <a:xfrm>
            <a:off x="12133737" y="4089237"/>
            <a:ext cx="1752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F4F3E6-D0B0-1C3F-B07A-1B36CCD8E4A8}"/>
              </a:ext>
            </a:extLst>
          </p:cNvPr>
          <p:cNvSpPr/>
          <p:nvPr/>
        </p:nvSpPr>
        <p:spPr>
          <a:xfrm>
            <a:off x="12612077" y="2592555"/>
            <a:ext cx="853096" cy="4870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03D384-3F73-73C7-AE32-05EDD3F3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31732" r="7858" b="37901"/>
          <a:stretch/>
        </p:blipFill>
        <p:spPr>
          <a:xfrm>
            <a:off x="4860783" y="3657929"/>
            <a:ext cx="4398399" cy="15057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09FC8C-143D-7372-90D6-F6882E480A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33775" r="14596" b="10026"/>
          <a:stretch/>
        </p:blipFill>
        <p:spPr>
          <a:xfrm>
            <a:off x="4860782" y="2016703"/>
            <a:ext cx="4398400" cy="157741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5CDA4C-0928-11AF-2AA5-42BA21E864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57" t="2288" r="4638" b="79181"/>
          <a:stretch/>
        </p:blipFill>
        <p:spPr>
          <a:xfrm>
            <a:off x="3598459" y="5592900"/>
            <a:ext cx="5652678" cy="1582256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E89790-2F3B-134A-BBC9-94BA145EA75D}"/>
              </a:ext>
            </a:extLst>
          </p:cNvPr>
          <p:cNvSpPr/>
          <p:nvPr/>
        </p:nvSpPr>
        <p:spPr>
          <a:xfrm>
            <a:off x="12612077" y="7702186"/>
            <a:ext cx="853096" cy="5276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2DAF3D8-8323-C426-C714-4227401DA1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" t="4569" r="2733" b="59735"/>
          <a:stretch/>
        </p:blipFill>
        <p:spPr>
          <a:xfrm>
            <a:off x="3606504" y="7289617"/>
            <a:ext cx="5652678" cy="1646986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084EC4-5206-C860-3F56-FDA0964A9B7D}"/>
              </a:ext>
            </a:extLst>
          </p:cNvPr>
          <p:cNvCxnSpPr>
            <a:cxnSpLocks/>
          </p:cNvCxnSpPr>
          <p:nvPr/>
        </p:nvCxnSpPr>
        <p:spPr>
          <a:xfrm>
            <a:off x="12153178" y="3327237"/>
            <a:ext cx="1752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7B597C-9AF6-991A-4FC8-8692DD56165B}"/>
              </a:ext>
            </a:extLst>
          </p:cNvPr>
          <p:cNvSpPr/>
          <p:nvPr/>
        </p:nvSpPr>
        <p:spPr>
          <a:xfrm>
            <a:off x="2810031" y="3330935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Id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중복체크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D92E99-FDB5-A732-11DE-8C0C4F413941}"/>
              </a:ext>
            </a:extLst>
          </p:cNvPr>
          <p:cNvSpPr/>
          <p:nvPr/>
        </p:nvSpPr>
        <p:spPr>
          <a:xfrm>
            <a:off x="1256393" y="6495944"/>
            <a:ext cx="3655144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유효성 검사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정규표현식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8BD7C2-201E-4080-8A7F-7F70B163E6A3}"/>
              </a:ext>
            </a:extLst>
          </p:cNvPr>
          <p:cNvSpPr/>
          <p:nvPr/>
        </p:nvSpPr>
        <p:spPr>
          <a:xfrm>
            <a:off x="1912715" y="8262593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비밀번호 확인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30E146-1679-741A-D00C-770959FDD7DA}"/>
              </a:ext>
            </a:extLst>
          </p:cNvPr>
          <p:cNvSpPr/>
          <p:nvPr/>
        </p:nvSpPr>
        <p:spPr>
          <a:xfrm flipH="1">
            <a:off x="8975866" y="2609182"/>
            <a:ext cx="1433319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08D8036-5D39-98E8-647A-413A14935ADD}"/>
              </a:ext>
            </a:extLst>
          </p:cNvPr>
          <p:cNvSpPr/>
          <p:nvPr/>
        </p:nvSpPr>
        <p:spPr>
          <a:xfrm flipH="1">
            <a:off x="8975865" y="7604412"/>
            <a:ext cx="1433319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9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71A39BCE-C9B3-F0FE-3F12-62B5E549BF7B}"/>
              </a:ext>
            </a:extLst>
          </p:cNvPr>
          <p:cNvGrpSpPr/>
          <p:nvPr/>
        </p:nvGrpSpPr>
        <p:grpSpPr>
          <a:xfrm>
            <a:off x="342857" y="372951"/>
            <a:ext cx="17600000" cy="9333333"/>
            <a:chOff x="342857" y="476190"/>
            <a:chExt cx="17600000" cy="9333333"/>
          </a:xfrm>
        </p:grpSpPr>
        <p:grpSp>
          <p:nvGrpSpPr>
            <p:cNvPr id="48" name="그룹 1002">
              <a:extLst>
                <a:ext uri="{FF2B5EF4-FFF2-40B4-BE49-F238E27FC236}">
                  <a16:creationId xmlns:a16="http://schemas.microsoft.com/office/drawing/2014/main" id="{15748372-7287-EB2E-D314-E62C8C6D084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51" name="Object 3">
                <a:extLst>
                  <a:ext uri="{FF2B5EF4-FFF2-40B4-BE49-F238E27FC236}">
                    <a16:creationId xmlns:a16="http://schemas.microsoft.com/office/drawing/2014/main" id="{DA2CCDC0-B817-1352-F394-9CE1FC3F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49" name="그룹 1003">
              <a:extLst>
                <a:ext uri="{FF2B5EF4-FFF2-40B4-BE49-F238E27FC236}">
                  <a16:creationId xmlns:a16="http://schemas.microsoft.com/office/drawing/2014/main" id="{99B22DC7-8449-8EE1-95B9-69CB2E3905E2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50" name="Object 6">
                <a:extLst>
                  <a:ext uri="{FF2B5EF4-FFF2-40B4-BE49-F238E27FC236}">
                    <a16:creationId xmlns:a16="http://schemas.microsoft.com/office/drawing/2014/main" id="{7976A426-7DEC-C4C6-7862-A368765D5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C91892-5A20-617F-C210-F0E450587BA2}"/>
              </a:ext>
            </a:extLst>
          </p:cNvPr>
          <p:cNvCxnSpPr>
            <a:cxnSpLocks/>
          </p:cNvCxnSpPr>
          <p:nvPr/>
        </p:nvCxnSpPr>
        <p:spPr>
          <a:xfrm>
            <a:off x="7333847" y="5578328"/>
            <a:ext cx="2362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E3B5F8B-EDFF-B2DE-69E0-E465C4C44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47" y="1790700"/>
            <a:ext cx="6305953" cy="743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71B859-61DD-BE10-D763-78C4636F4078}"/>
              </a:ext>
            </a:extLst>
          </p:cNvPr>
          <p:cNvSpPr/>
          <p:nvPr/>
        </p:nvSpPr>
        <p:spPr>
          <a:xfrm>
            <a:off x="7992365" y="3913366"/>
            <a:ext cx="990600" cy="4869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20C948-4AF1-CE15-7F1F-3ACD85840038}"/>
              </a:ext>
            </a:extLst>
          </p:cNvPr>
          <p:cNvSpPr/>
          <p:nvPr/>
        </p:nvSpPr>
        <p:spPr>
          <a:xfrm>
            <a:off x="7818328" y="6720540"/>
            <a:ext cx="1393237" cy="4869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4D92FC2-045C-865B-07FD-D26FD7A23AD7}"/>
              </a:ext>
            </a:extLst>
          </p:cNvPr>
          <p:cNvCxnSpPr>
            <a:cxnSpLocks/>
          </p:cNvCxnSpPr>
          <p:nvPr/>
        </p:nvCxnSpPr>
        <p:spPr>
          <a:xfrm>
            <a:off x="7333847" y="4740128"/>
            <a:ext cx="2362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bject 13">
            <a:extLst>
              <a:ext uri="{FF2B5EF4-FFF2-40B4-BE49-F238E27FC236}">
                <a16:creationId xmlns:a16="http://schemas.microsoft.com/office/drawing/2014/main" id="{12B0FFBD-C7C6-252B-DA1F-CD9DA9159977}"/>
              </a:ext>
            </a:extLst>
          </p:cNvPr>
          <p:cNvSpPr txBox="1"/>
          <p:nvPr/>
        </p:nvSpPr>
        <p:spPr>
          <a:xfrm>
            <a:off x="1545274" y="2928561"/>
            <a:ext cx="54730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유효성 검사 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정규표현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</a:p>
          <a:p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확인</a:t>
            </a:r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207B7A-EAE2-D97F-8893-51DFCC5ED1C1}"/>
              </a:ext>
            </a:extLst>
          </p:cNvPr>
          <p:cNvSpPr/>
          <p:nvPr/>
        </p:nvSpPr>
        <p:spPr>
          <a:xfrm>
            <a:off x="13970507" y="6621700"/>
            <a:ext cx="659893" cy="503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34222A-37B9-9E1F-7095-EB4A2660F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108" y="2756449"/>
            <a:ext cx="6305953" cy="6463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AF7420-C090-53B4-8447-9BC510FAC2F6}"/>
              </a:ext>
            </a:extLst>
          </p:cNvPr>
          <p:cNvSpPr/>
          <p:nvPr/>
        </p:nvSpPr>
        <p:spPr>
          <a:xfrm>
            <a:off x="14002153" y="7454652"/>
            <a:ext cx="659893" cy="503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E7F7039-8A04-D4BF-A2CA-1DC380445492}"/>
              </a:ext>
            </a:extLst>
          </p:cNvPr>
          <p:cNvSpPr txBox="1"/>
          <p:nvPr/>
        </p:nvSpPr>
        <p:spPr>
          <a:xfrm>
            <a:off x="1028788" y="2024407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 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학부모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C0A8A1C-058E-30CA-D910-EC235729D1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181"/>
          <a:stretch/>
        </p:blipFill>
        <p:spPr>
          <a:xfrm>
            <a:off x="1105997" y="7084970"/>
            <a:ext cx="4248286" cy="120186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8F8023-C033-A109-2BD3-85728340A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992" y="5753100"/>
            <a:ext cx="4208008" cy="12426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1A0BF0-734F-8B6F-1984-90BDBC9C32F8}"/>
              </a:ext>
            </a:extLst>
          </p:cNvPr>
          <p:cNvSpPr/>
          <p:nvPr/>
        </p:nvSpPr>
        <p:spPr>
          <a:xfrm>
            <a:off x="1059521" y="8390435"/>
            <a:ext cx="434123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교사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/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학부모 비밀번호 암호화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E64EC0-E823-A136-01EE-7ABE4D81D554}"/>
              </a:ext>
            </a:extLst>
          </p:cNvPr>
          <p:cNvSpPr/>
          <p:nvPr/>
        </p:nvSpPr>
        <p:spPr>
          <a:xfrm>
            <a:off x="14716967" y="6258829"/>
            <a:ext cx="284514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Datepicker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D74622-71EC-9EE8-5C64-874E2E961367}"/>
              </a:ext>
            </a:extLst>
          </p:cNvPr>
          <p:cNvSpPr/>
          <p:nvPr/>
        </p:nvSpPr>
        <p:spPr>
          <a:xfrm>
            <a:off x="8789626" y="6067230"/>
            <a:ext cx="2085939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361073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3595"/>
            <a:ext cx="17600000" cy="9333334"/>
            <a:chOff x="342857" y="476190"/>
            <a:chExt cx="17600000" cy="9333334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18FCC066-C980-851B-E35F-1B2A7CD9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E66321-828A-160D-EF34-0D3AB7D1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710237"/>
            <a:ext cx="7055530" cy="650688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FE878-0EE8-5C98-917F-DF77FD2CB865}"/>
              </a:ext>
            </a:extLst>
          </p:cNvPr>
          <p:cNvSpPr/>
          <p:nvPr/>
        </p:nvSpPr>
        <p:spPr>
          <a:xfrm>
            <a:off x="4306250" y="6501834"/>
            <a:ext cx="881431" cy="685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204689C-B113-D4ED-AB04-37AF6C3A95CE}"/>
              </a:ext>
            </a:extLst>
          </p:cNvPr>
          <p:cNvSpPr txBox="1"/>
          <p:nvPr/>
        </p:nvSpPr>
        <p:spPr>
          <a:xfrm>
            <a:off x="1371600" y="205403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6D80CE-3ECA-101C-4565-6A39A19DFC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t="5826" r="3012" b="4269"/>
          <a:stretch/>
        </p:blipFill>
        <p:spPr>
          <a:xfrm>
            <a:off x="11766109" y="3131196"/>
            <a:ext cx="5111017" cy="153945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9283A2-FD4F-4961-FAC1-10A6351A20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462" r="2360" b="6458"/>
          <a:stretch/>
        </p:blipFill>
        <p:spPr>
          <a:xfrm>
            <a:off x="11766108" y="5220977"/>
            <a:ext cx="5111017" cy="161754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Object 13">
            <a:extLst>
              <a:ext uri="{FF2B5EF4-FFF2-40B4-BE49-F238E27FC236}">
                <a16:creationId xmlns:a16="http://schemas.microsoft.com/office/drawing/2014/main" id="{16CCD006-1602-97EE-7376-1B898D2A8166}"/>
              </a:ext>
            </a:extLst>
          </p:cNvPr>
          <p:cNvSpPr txBox="1"/>
          <p:nvPr/>
        </p:nvSpPr>
        <p:spPr>
          <a:xfrm>
            <a:off x="11726901" y="2642588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id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또는 </a:t>
            </a:r>
            <a:r>
              <a:rPr lang="en-US" altLang="ko-KR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pwd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오류인 경우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70D17068-E7F7-46B0-1491-499ADF37869C}"/>
              </a:ext>
            </a:extLst>
          </p:cNvPr>
          <p:cNvSpPr txBox="1"/>
          <p:nvPr/>
        </p:nvSpPr>
        <p:spPr>
          <a:xfrm>
            <a:off x="11766108" y="4736762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정보 없는 경우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45D09AE-87AF-CC5C-3D73-BDC0C3F15DD4}"/>
              </a:ext>
            </a:extLst>
          </p:cNvPr>
          <p:cNvSpPr/>
          <p:nvPr/>
        </p:nvSpPr>
        <p:spPr>
          <a:xfrm>
            <a:off x="2725721" y="2911794"/>
            <a:ext cx="708630" cy="6566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9C176C7-0CDC-8745-EF6A-7C2872083D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6" t="1" b="-3684"/>
          <a:stretch/>
        </p:blipFill>
        <p:spPr>
          <a:xfrm>
            <a:off x="9216112" y="7417702"/>
            <a:ext cx="4987255" cy="159462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0" name="Object 13">
            <a:extLst>
              <a:ext uri="{FF2B5EF4-FFF2-40B4-BE49-F238E27FC236}">
                <a16:creationId xmlns:a16="http://schemas.microsoft.com/office/drawing/2014/main" id="{BF6020FB-F580-8C81-1EEC-05DFA02FD04B}"/>
              </a:ext>
            </a:extLst>
          </p:cNvPr>
          <p:cNvSpPr txBox="1"/>
          <p:nvPr/>
        </p:nvSpPr>
        <p:spPr>
          <a:xfrm>
            <a:off x="8848519" y="6948014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 성공 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F90509E-C027-2C26-A382-747CC1884E43}"/>
              </a:ext>
            </a:extLst>
          </p:cNvPr>
          <p:cNvSpPr/>
          <p:nvPr/>
        </p:nvSpPr>
        <p:spPr>
          <a:xfrm>
            <a:off x="6096000" y="2911795"/>
            <a:ext cx="708630" cy="6566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1A3F28E-6443-AE17-9151-DBA9F030E389}"/>
              </a:ext>
            </a:extLst>
          </p:cNvPr>
          <p:cNvSpPr/>
          <p:nvPr/>
        </p:nvSpPr>
        <p:spPr>
          <a:xfrm>
            <a:off x="7546336" y="7627617"/>
            <a:ext cx="1471406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114CC-EDFE-3FBD-9134-A110BD0D15CD}"/>
              </a:ext>
            </a:extLst>
          </p:cNvPr>
          <p:cNvSpPr/>
          <p:nvPr/>
        </p:nvSpPr>
        <p:spPr>
          <a:xfrm>
            <a:off x="11793557" y="1944112"/>
            <a:ext cx="3031237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Id, </a:t>
            </a:r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pwd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유효성검사</a:t>
            </a:r>
          </a:p>
        </p:txBody>
      </p:sp>
    </p:spTree>
    <p:extLst>
      <p:ext uri="{BB962C8B-B14F-4D97-AF65-F5344CB8AC3E}">
        <p14:creationId xmlns:p14="http://schemas.microsoft.com/office/powerpoint/2010/main" val="341824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3595"/>
            <a:ext cx="17600000" cy="9333334"/>
            <a:chOff x="342857" y="476190"/>
            <a:chExt cx="17600000" cy="9333334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18FCC066-C980-851B-E35F-1B2A7CD9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204689C-B113-D4ED-AB04-37AF6C3A95CE}"/>
              </a:ext>
            </a:extLst>
          </p:cNvPr>
          <p:cNvSpPr txBox="1"/>
          <p:nvPr/>
        </p:nvSpPr>
        <p:spPr>
          <a:xfrm>
            <a:off x="1371600" y="2054033"/>
            <a:ext cx="434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회원정보 수정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/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탈퇴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E4E12A-888A-8AD2-7061-BB7E11F9B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7" t="-1" r="2608" b="3057"/>
          <a:stretch/>
        </p:blipFill>
        <p:spPr>
          <a:xfrm>
            <a:off x="6560322" y="5583014"/>
            <a:ext cx="4847109" cy="15224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351D24-801D-93B7-1EBD-39037D64B1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7"/>
          <a:stretch/>
        </p:blipFill>
        <p:spPr>
          <a:xfrm>
            <a:off x="6543218" y="7574325"/>
            <a:ext cx="4881316" cy="14926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4BA1C4-79BA-4013-0779-67B20DA433AA}"/>
              </a:ext>
            </a:extLst>
          </p:cNvPr>
          <p:cNvSpPr/>
          <p:nvPr/>
        </p:nvSpPr>
        <p:spPr>
          <a:xfrm>
            <a:off x="9731945" y="6547343"/>
            <a:ext cx="761158" cy="4182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307042-D961-7218-ECC0-73E2ACF9AE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6" t="5468" r="1823"/>
          <a:stretch/>
        </p:blipFill>
        <p:spPr>
          <a:xfrm>
            <a:off x="7204877" y="2672437"/>
            <a:ext cx="4906195" cy="14926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B9DE61A-B6C5-F77C-5453-88F1E8DCD79F}"/>
              </a:ext>
            </a:extLst>
          </p:cNvPr>
          <p:cNvSpPr/>
          <p:nvPr/>
        </p:nvSpPr>
        <p:spPr>
          <a:xfrm rot="5400000">
            <a:off x="8452568" y="7232698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254D5C-F22A-1B6F-EDDB-415832A8D0A2}"/>
              </a:ext>
            </a:extLst>
          </p:cNvPr>
          <p:cNvSpPr/>
          <p:nvPr/>
        </p:nvSpPr>
        <p:spPr>
          <a:xfrm>
            <a:off x="7145525" y="2105074"/>
            <a:ext cx="143207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회원수정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94D98C-7A01-E81F-2C04-B9C40D510717}"/>
              </a:ext>
            </a:extLst>
          </p:cNvPr>
          <p:cNvSpPr/>
          <p:nvPr/>
        </p:nvSpPr>
        <p:spPr>
          <a:xfrm>
            <a:off x="9769301" y="5097470"/>
            <a:ext cx="144760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회원탈퇴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F12E1776-3A70-3726-223F-2D3588FBBEF2}"/>
              </a:ext>
            </a:extLst>
          </p:cNvPr>
          <p:cNvSpPr txBox="1"/>
          <p:nvPr/>
        </p:nvSpPr>
        <p:spPr>
          <a:xfrm>
            <a:off x="7535767" y="5029861"/>
            <a:ext cx="23299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일치 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ED611-16FE-375A-576B-92639CB04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159168"/>
            <a:ext cx="5650835" cy="545773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959BDE0-7261-A8F3-F19B-653EF81504FA}"/>
              </a:ext>
            </a:extLst>
          </p:cNvPr>
          <p:cNvSpPr/>
          <p:nvPr/>
        </p:nvSpPr>
        <p:spPr>
          <a:xfrm>
            <a:off x="3252830" y="6077523"/>
            <a:ext cx="821574" cy="533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9490D98-7298-F960-B58E-3B3F6D6A66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8394" y="646948"/>
            <a:ext cx="4687508" cy="87866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E70FC3-DAD4-832E-3CC4-58A677800AF5}"/>
              </a:ext>
            </a:extLst>
          </p:cNvPr>
          <p:cNvCxnSpPr>
            <a:cxnSpLocks/>
          </p:cNvCxnSpPr>
          <p:nvPr/>
        </p:nvCxnSpPr>
        <p:spPr>
          <a:xfrm>
            <a:off x="13440309" y="2719445"/>
            <a:ext cx="838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1BCEB1-016F-A370-4B9A-84F5D43B1803}"/>
              </a:ext>
            </a:extLst>
          </p:cNvPr>
          <p:cNvCxnSpPr>
            <a:cxnSpLocks/>
          </p:cNvCxnSpPr>
          <p:nvPr/>
        </p:nvCxnSpPr>
        <p:spPr>
          <a:xfrm>
            <a:off x="13440309" y="3126341"/>
            <a:ext cx="1143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E52E4E-077C-60E3-A78D-F2EED9228F4D}"/>
              </a:ext>
            </a:extLst>
          </p:cNvPr>
          <p:cNvCxnSpPr>
            <a:cxnSpLocks/>
          </p:cNvCxnSpPr>
          <p:nvPr/>
        </p:nvCxnSpPr>
        <p:spPr>
          <a:xfrm>
            <a:off x="13478078" y="3754396"/>
            <a:ext cx="1143000" cy="48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EBC90E-D247-58EB-48AE-D9B2F04896B6}"/>
              </a:ext>
            </a:extLst>
          </p:cNvPr>
          <p:cNvSpPr/>
          <p:nvPr/>
        </p:nvSpPr>
        <p:spPr>
          <a:xfrm>
            <a:off x="14324701" y="7392165"/>
            <a:ext cx="874893" cy="54850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1C3667-894A-874D-2EF4-CE2FE8720A02}"/>
              </a:ext>
            </a:extLst>
          </p:cNvPr>
          <p:cNvCxnSpPr>
            <a:cxnSpLocks/>
          </p:cNvCxnSpPr>
          <p:nvPr/>
        </p:nvCxnSpPr>
        <p:spPr>
          <a:xfrm flipV="1">
            <a:off x="13761370" y="8309918"/>
            <a:ext cx="2001553" cy="1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48F86D9-C805-A5E3-995A-BD23CF80515F}"/>
              </a:ext>
            </a:extLst>
          </p:cNvPr>
          <p:cNvSpPr/>
          <p:nvPr/>
        </p:nvSpPr>
        <p:spPr>
          <a:xfrm rot="10800000">
            <a:off x="11758719" y="3111197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E98F3DC-2FE0-76F4-312B-9B4A9E40F86B}"/>
              </a:ext>
            </a:extLst>
          </p:cNvPr>
          <p:cNvSpPr/>
          <p:nvPr/>
        </p:nvSpPr>
        <p:spPr>
          <a:xfrm>
            <a:off x="5715000" y="5956301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(2)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92D564-0CA9-F356-426F-E9B1DEBA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0111" y="3343918"/>
            <a:ext cx="2924721" cy="29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8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4C6C61-B604-7279-C6D3-35551C4A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044" y="1968500"/>
            <a:ext cx="6929911" cy="7277233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1312536A-7F75-E69E-8135-FEBBF269F39C}"/>
              </a:ext>
            </a:extLst>
          </p:cNvPr>
          <p:cNvSpPr txBox="1"/>
          <p:nvPr/>
        </p:nvSpPr>
        <p:spPr>
          <a:xfrm>
            <a:off x="5562600" y="2234026"/>
            <a:ext cx="24166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42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22D5B7D-C2FF-B8F8-11BE-AC0BC6F37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8" r="6525" b="1992"/>
          <a:stretch/>
        </p:blipFill>
        <p:spPr>
          <a:xfrm>
            <a:off x="5334000" y="2631830"/>
            <a:ext cx="8035977" cy="6588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5C6020D6-B383-87AA-292C-CF60DC4E85A0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70C626-1BE5-9ADA-76D2-F9577DA4A3C6}"/>
              </a:ext>
            </a:extLst>
          </p:cNvPr>
          <p:cNvSpPr/>
          <p:nvPr/>
        </p:nvSpPr>
        <p:spPr>
          <a:xfrm>
            <a:off x="7010401" y="5005085"/>
            <a:ext cx="4286266" cy="10731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98DBB4-E659-3573-9796-156B970CE4FC}"/>
              </a:ext>
            </a:extLst>
          </p:cNvPr>
          <p:cNvSpPr/>
          <p:nvPr/>
        </p:nvSpPr>
        <p:spPr>
          <a:xfrm>
            <a:off x="11430001" y="5234482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시간 제한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1000E6B-695A-325C-4217-29F6BBCEA366}"/>
              </a:ext>
            </a:extLst>
          </p:cNvPr>
          <p:cNvSpPr/>
          <p:nvPr/>
        </p:nvSpPr>
        <p:spPr>
          <a:xfrm>
            <a:off x="11031879" y="1890590"/>
            <a:ext cx="3044340" cy="2708732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FA2C0A-9640-045B-5030-803998B18B1B}"/>
              </a:ext>
            </a:extLst>
          </p:cNvPr>
          <p:cNvCxnSpPr>
            <a:cxnSpLocks/>
          </p:cNvCxnSpPr>
          <p:nvPr/>
        </p:nvCxnSpPr>
        <p:spPr>
          <a:xfrm flipV="1">
            <a:off x="8534401" y="3971463"/>
            <a:ext cx="2469769" cy="672599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13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5" y="476833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714500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1766A6D2-C12C-4D54-AEBA-2AD5F36A2837}"/>
              </a:ext>
            </a:extLst>
          </p:cNvPr>
          <p:cNvSpPr txBox="1"/>
          <p:nvPr/>
        </p:nvSpPr>
        <p:spPr>
          <a:xfrm>
            <a:off x="2385132" y="7579356"/>
            <a:ext cx="1369306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‘</a:t>
            </a:r>
            <a:r>
              <a:rPr lang="ko-KR" altLang="en-US" sz="7200" dirty="0">
                <a:solidFill>
                  <a:srgbClr val="FFC000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무너져버린 교권 </a:t>
            </a:r>
            <a:r>
              <a:rPr lang="ko-KR" altLang="en-US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이대로 괜찮은가</a:t>
            </a:r>
            <a:r>
              <a:rPr lang="en-US" altLang="ko-KR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endParaRPr lang="en-US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D86A7789-36BC-5BA9-0912-8CA149A20FB1}"/>
              </a:ext>
            </a:extLst>
          </p:cNvPr>
          <p:cNvSpPr txBox="1"/>
          <p:nvPr/>
        </p:nvSpPr>
        <p:spPr>
          <a:xfrm>
            <a:off x="1588750" y="2086425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기획배경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36946F3-5700-F04E-8234-5E1A7A1DED8E}"/>
              </a:ext>
            </a:extLst>
          </p:cNvPr>
          <p:cNvSpPr/>
          <p:nvPr/>
        </p:nvSpPr>
        <p:spPr>
          <a:xfrm>
            <a:off x="9823979" y="3377704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4B287408-51CC-964B-EF23-5335DC34E53C}"/>
              </a:ext>
            </a:extLst>
          </p:cNvPr>
          <p:cNvSpPr txBox="1"/>
          <p:nvPr/>
        </p:nvSpPr>
        <p:spPr>
          <a:xfrm>
            <a:off x="9957313" y="3442025"/>
            <a:ext cx="724268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교사의 프라이버시 침해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42B4C8-116B-9F83-0208-5E8ECE72CF3B}"/>
              </a:ext>
            </a:extLst>
          </p:cNvPr>
          <p:cNvSpPr/>
          <p:nvPr/>
        </p:nvSpPr>
        <p:spPr>
          <a:xfrm>
            <a:off x="9842477" y="4370657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D64DF85-F96A-BAD3-F4B6-BC9AA29A2430}"/>
              </a:ext>
            </a:extLst>
          </p:cNvPr>
          <p:cNvSpPr txBox="1"/>
          <p:nvPr/>
        </p:nvSpPr>
        <p:spPr>
          <a:xfrm>
            <a:off x="9963708" y="4431852"/>
            <a:ext cx="658732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무분별한 민원의 방지 불가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C5B2F1C-F16C-7F21-7142-3B996509A4AF}"/>
              </a:ext>
            </a:extLst>
          </p:cNvPr>
          <p:cNvSpPr/>
          <p:nvPr/>
        </p:nvSpPr>
        <p:spPr>
          <a:xfrm>
            <a:off x="9823979" y="5421679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DF403D2-7C53-EFAE-183D-02707AE224B9}"/>
              </a:ext>
            </a:extLst>
          </p:cNvPr>
          <p:cNvSpPr txBox="1"/>
          <p:nvPr/>
        </p:nvSpPr>
        <p:spPr>
          <a:xfrm>
            <a:off x="9957313" y="5491428"/>
            <a:ext cx="906036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맞벌이 학부모 증가로 방문시간 </a:t>
            </a:r>
            <a:r>
              <a:rPr lang="ko-KR" altLang="en-US" sz="3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늦춰짐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7939F8F5-5763-B15B-7882-C732DA911019}"/>
              </a:ext>
            </a:extLst>
          </p:cNvPr>
          <p:cNvSpPr/>
          <p:nvPr/>
        </p:nvSpPr>
        <p:spPr>
          <a:xfrm>
            <a:off x="9599032" y="3057979"/>
            <a:ext cx="7654034" cy="3388832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96B526BD-0CC8-14BB-7F7B-8ED083CDBE3C}"/>
              </a:ext>
            </a:extLst>
          </p:cNvPr>
          <p:cNvSpPr txBox="1"/>
          <p:nvPr/>
        </p:nvSpPr>
        <p:spPr>
          <a:xfrm>
            <a:off x="9427390" y="2086424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문제점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9" name="Picture 2" descr="교사들의 '담임 기피' 여전…“수당 낮은데 교권침해까지”">
            <a:extLst>
              <a:ext uri="{FF2B5EF4-FFF2-40B4-BE49-F238E27FC236}">
                <a16:creationId xmlns:a16="http://schemas.microsoft.com/office/drawing/2014/main" id="{195002B2-ADCA-5F3C-6A44-2FC51DA4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26" y="3462330"/>
            <a:ext cx="3446707" cy="30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한국교육신문">
            <a:extLst>
              <a:ext uri="{FF2B5EF4-FFF2-40B4-BE49-F238E27FC236}">
                <a16:creationId xmlns:a16="http://schemas.microsoft.com/office/drawing/2014/main" id="{36453215-2683-055A-C780-BA4F74409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9" t="12769" r="563" b="2376"/>
          <a:stretch/>
        </p:blipFill>
        <p:spPr bwMode="auto">
          <a:xfrm>
            <a:off x="1701714" y="2971696"/>
            <a:ext cx="4005571" cy="353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13">
            <a:extLst>
              <a:ext uri="{FF2B5EF4-FFF2-40B4-BE49-F238E27FC236}">
                <a16:creationId xmlns:a16="http://schemas.microsoft.com/office/drawing/2014/main" id="{264ADF54-5121-E25A-FF33-F58213679DBD}"/>
              </a:ext>
            </a:extLst>
          </p:cNvPr>
          <p:cNvSpPr txBox="1"/>
          <p:nvPr/>
        </p:nvSpPr>
        <p:spPr>
          <a:xfrm>
            <a:off x="1575102" y="6632812"/>
            <a:ext cx="724268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교권침해 사례가 시간이 지남에 따라 증가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ADB39B-E812-F38D-1F83-610D9DB0B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9023" y="2438400"/>
            <a:ext cx="7182286" cy="6134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EB232-252D-25CA-06F3-8E5A68F821D9}"/>
              </a:ext>
            </a:extLst>
          </p:cNvPr>
          <p:cNvSpPr/>
          <p:nvPr/>
        </p:nvSpPr>
        <p:spPr>
          <a:xfrm>
            <a:off x="14554200" y="2182264"/>
            <a:ext cx="252189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예약 캘린더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8C402-D061-5703-517C-FA5AD1E800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81" b="6267"/>
          <a:stretch/>
        </p:blipFill>
        <p:spPr>
          <a:xfrm>
            <a:off x="816342" y="3600809"/>
            <a:ext cx="9248565" cy="44382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BF3A581-5313-B2A1-347D-3A63052205B5}"/>
              </a:ext>
            </a:extLst>
          </p:cNvPr>
          <p:cNvSpPr/>
          <p:nvPr/>
        </p:nvSpPr>
        <p:spPr>
          <a:xfrm>
            <a:off x="4724400" y="7353300"/>
            <a:ext cx="1447800" cy="685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85C7441-CA7E-3F95-6FAE-4A4DFD15820E}"/>
              </a:ext>
            </a:extLst>
          </p:cNvPr>
          <p:cNvSpPr/>
          <p:nvPr/>
        </p:nvSpPr>
        <p:spPr>
          <a:xfrm>
            <a:off x="9372600" y="7347323"/>
            <a:ext cx="1045814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7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1676400" y="3695700"/>
            <a:ext cx="11919370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2688349" y="3031017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6764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(3)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문의</a:t>
            </a:r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공지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4894DA-98A9-5BE4-F3C9-30CBE9B4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0" y="32385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6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1C979-349E-BD47-749D-D5BA81E0E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2018209"/>
            <a:ext cx="5739324" cy="6972139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5BE9789B-9A73-644A-D57C-0F0FAA3BA55E}"/>
              </a:ext>
            </a:extLst>
          </p:cNvPr>
          <p:cNvSpPr txBox="1"/>
          <p:nvPr/>
        </p:nvSpPr>
        <p:spPr>
          <a:xfrm>
            <a:off x="4572000" y="2469082"/>
            <a:ext cx="2819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게시판</a:t>
            </a:r>
            <a:endParaRPr lang="en-US" altLang="ko-KR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DCD9ADA1-7AEB-7728-F599-C13FA79F31C5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DE0F521-6382-9FA2-B84E-7CA4F38F7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81052"/>
            <a:ext cx="7467600" cy="677724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247343E-96A0-8F19-B88E-571D92CE1197}"/>
              </a:ext>
            </a:extLst>
          </p:cNvPr>
          <p:cNvSpPr/>
          <p:nvPr/>
        </p:nvSpPr>
        <p:spPr>
          <a:xfrm>
            <a:off x="3048000" y="6667500"/>
            <a:ext cx="762000" cy="838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87372-ADEE-F4D6-BCE7-5F4D753D5B84}"/>
              </a:ext>
            </a:extLst>
          </p:cNvPr>
          <p:cNvCxnSpPr>
            <a:cxnSpLocks/>
          </p:cNvCxnSpPr>
          <p:nvPr/>
        </p:nvCxnSpPr>
        <p:spPr>
          <a:xfrm flipV="1">
            <a:off x="7128571" y="4762500"/>
            <a:ext cx="1024829" cy="1447800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사각형: 둥근 모서리 992">
            <a:extLst>
              <a:ext uri="{FF2B5EF4-FFF2-40B4-BE49-F238E27FC236}">
                <a16:creationId xmlns:a16="http://schemas.microsoft.com/office/drawing/2014/main" id="{7B13A6A2-B6DF-F9D0-4805-9C228E6E3D0A}"/>
              </a:ext>
            </a:extLst>
          </p:cNvPr>
          <p:cNvSpPr/>
          <p:nvPr/>
        </p:nvSpPr>
        <p:spPr>
          <a:xfrm>
            <a:off x="3083569" y="6116219"/>
            <a:ext cx="4045001" cy="24648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7" name="그림 99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C6DF18D-21E7-1E50-D3A1-029460C20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823091"/>
            <a:ext cx="7467600" cy="7467600"/>
          </a:xfrm>
          <a:prstGeom prst="rect">
            <a:avLst/>
          </a:prstGeom>
        </p:spPr>
      </p:pic>
      <p:sp>
        <p:nvSpPr>
          <p:cNvPr id="995" name="사각형: 둥근 모서리 994">
            <a:extLst>
              <a:ext uri="{FF2B5EF4-FFF2-40B4-BE49-F238E27FC236}">
                <a16:creationId xmlns:a16="http://schemas.microsoft.com/office/drawing/2014/main" id="{93068FF2-8C75-2361-7F32-02BD03A73E47}"/>
              </a:ext>
            </a:extLst>
          </p:cNvPr>
          <p:cNvSpPr/>
          <p:nvPr/>
        </p:nvSpPr>
        <p:spPr>
          <a:xfrm>
            <a:off x="4800602" y="3737650"/>
            <a:ext cx="5334000" cy="1447800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8" name="사각형: 둥근 모서리 997">
            <a:extLst>
              <a:ext uri="{FF2B5EF4-FFF2-40B4-BE49-F238E27FC236}">
                <a16:creationId xmlns:a16="http://schemas.microsoft.com/office/drawing/2014/main" id="{908FE9A2-6A5A-BF3F-50FF-86C4E3200DD5}"/>
              </a:ext>
            </a:extLst>
          </p:cNvPr>
          <p:cNvSpPr/>
          <p:nvPr/>
        </p:nvSpPr>
        <p:spPr>
          <a:xfrm>
            <a:off x="11888344" y="6400800"/>
            <a:ext cx="457200" cy="4191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9" name="화살표: 오른쪽 998">
            <a:extLst>
              <a:ext uri="{FF2B5EF4-FFF2-40B4-BE49-F238E27FC236}">
                <a16:creationId xmlns:a16="http://schemas.microsoft.com/office/drawing/2014/main" id="{4F54D7C1-AB7D-05F6-5420-FEE79CCDBE9A}"/>
              </a:ext>
            </a:extLst>
          </p:cNvPr>
          <p:cNvSpPr/>
          <p:nvPr/>
        </p:nvSpPr>
        <p:spPr>
          <a:xfrm>
            <a:off x="8458201" y="6116219"/>
            <a:ext cx="1275558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22E3496B-A70A-3E7C-0791-16B6E1602800}"/>
              </a:ext>
            </a:extLst>
          </p:cNvPr>
          <p:cNvSpPr/>
          <p:nvPr/>
        </p:nvSpPr>
        <p:spPr>
          <a:xfrm>
            <a:off x="6172202" y="3034374"/>
            <a:ext cx="310520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글자 수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200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자 제한</a:t>
            </a:r>
          </a:p>
        </p:txBody>
      </p:sp>
    </p:spTree>
    <p:extLst>
      <p:ext uri="{BB962C8B-B14F-4D97-AF65-F5344CB8AC3E}">
        <p14:creationId xmlns:p14="http://schemas.microsoft.com/office/powerpoint/2010/main" val="5520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5822F73-1CF5-F5EE-15BA-B10EB0DFF5D5}"/>
              </a:ext>
            </a:extLst>
          </p:cNvPr>
          <p:cNvSpPr txBox="1"/>
          <p:nvPr/>
        </p:nvSpPr>
        <p:spPr>
          <a:xfrm>
            <a:off x="990600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3" name="그림 1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0F014D96-0287-F621-7AD4-A9481F86A8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>
          <a:xfrm>
            <a:off x="1447356" y="4152900"/>
            <a:ext cx="6172644" cy="1752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43303B-0E76-4847-CCFE-4172D85038E9}"/>
              </a:ext>
            </a:extLst>
          </p:cNvPr>
          <p:cNvSpPr/>
          <p:nvPr/>
        </p:nvSpPr>
        <p:spPr>
          <a:xfrm>
            <a:off x="1448289" y="3222734"/>
            <a:ext cx="6171711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비밀글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기능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작성자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+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담임교사만 조회가능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697DE2-39EA-D537-7F78-2EF36859FB0C}"/>
              </a:ext>
            </a:extLst>
          </p:cNvPr>
          <p:cNvGrpSpPr/>
          <p:nvPr/>
        </p:nvGrpSpPr>
        <p:grpSpPr>
          <a:xfrm>
            <a:off x="8915400" y="1836088"/>
            <a:ext cx="6553200" cy="7448533"/>
            <a:chOff x="8991157" y="1842836"/>
            <a:chExt cx="6173086" cy="6970235"/>
          </a:xfrm>
        </p:grpSpPr>
        <p:pic>
          <p:nvPicPr>
            <p:cNvPr id="17" name="그림 1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5E2C402-54F8-97BD-B16A-3335B5F51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36"/>
            <a:stretch/>
          </p:blipFill>
          <p:spPr>
            <a:xfrm>
              <a:off x="8991157" y="1842836"/>
              <a:ext cx="6172643" cy="6272464"/>
            </a:xfrm>
            <a:prstGeom prst="rect">
              <a:avLst/>
            </a:prstGeom>
          </p:spPr>
        </p:pic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B16C191-60F6-263B-462E-940BA3B9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93"/>
            <a:stretch/>
          </p:blipFill>
          <p:spPr>
            <a:xfrm>
              <a:off x="8991600" y="8115300"/>
              <a:ext cx="6172643" cy="697771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678318-590E-E348-74ED-E1207E480527}"/>
              </a:ext>
            </a:extLst>
          </p:cNvPr>
          <p:cNvSpPr/>
          <p:nvPr/>
        </p:nvSpPr>
        <p:spPr>
          <a:xfrm>
            <a:off x="11774032" y="6841951"/>
            <a:ext cx="798968" cy="5113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4D35F-C177-2E02-A0AC-602099FA93C8}"/>
              </a:ext>
            </a:extLst>
          </p:cNvPr>
          <p:cNvSpPr/>
          <p:nvPr/>
        </p:nvSpPr>
        <p:spPr>
          <a:xfrm>
            <a:off x="12915666" y="6357929"/>
            <a:ext cx="220979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수정 및 삭제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9E65C3-B16D-CB1C-EAC8-A494DD94DAE9}"/>
              </a:ext>
            </a:extLst>
          </p:cNvPr>
          <p:cNvSpPr/>
          <p:nvPr/>
        </p:nvSpPr>
        <p:spPr>
          <a:xfrm>
            <a:off x="11774032" y="8648699"/>
            <a:ext cx="798968" cy="4572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967D6A-099E-4FE9-1343-D122E4830BC7}"/>
              </a:ext>
            </a:extLst>
          </p:cNvPr>
          <p:cNvSpPr/>
          <p:nvPr/>
        </p:nvSpPr>
        <p:spPr>
          <a:xfrm>
            <a:off x="8957382" y="7647236"/>
            <a:ext cx="6510747" cy="8490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E2D7F2-D0E7-ECE8-4FE6-9133E6731617}"/>
              </a:ext>
            </a:extLst>
          </p:cNvPr>
          <p:cNvSpPr/>
          <p:nvPr/>
        </p:nvSpPr>
        <p:spPr>
          <a:xfrm>
            <a:off x="6477000" y="7717837"/>
            <a:ext cx="220979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답변 확인</a:t>
            </a:r>
          </a:p>
        </p:txBody>
      </p:sp>
    </p:spTree>
    <p:extLst>
      <p:ext uri="{BB962C8B-B14F-4D97-AF65-F5344CB8AC3E}">
        <p14:creationId xmlns:p14="http://schemas.microsoft.com/office/powerpoint/2010/main" val="422411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5822F73-1CF5-F5EE-15BA-B10EB0DFF5D5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BC74EC8-DA78-DA72-65E8-B362D8F7F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78510"/>
            <a:ext cx="6336262" cy="7399816"/>
          </a:xfrm>
          <a:prstGeom prst="rect">
            <a:avLst/>
          </a:prstGeom>
        </p:spPr>
      </p:pic>
      <p:pic>
        <p:nvPicPr>
          <p:cNvPr id="11" name="그림 1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3831508-F4A2-7F6D-1CA8-7FB630C2C6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>
          <a:xfrm>
            <a:off x="11027356" y="4506533"/>
            <a:ext cx="6172644" cy="1752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9281EE-A044-9E58-1270-D0C04AD4164F}"/>
              </a:ext>
            </a:extLst>
          </p:cNvPr>
          <p:cNvSpPr/>
          <p:nvPr/>
        </p:nvSpPr>
        <p:spPr>
          <a:xfrm>
            <a:off x="11028290" y="3576367"/>
            <a:ext cx="428791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담임교사만 </a:t>
            </a:r>
            <a:r>
              <a:rPr lang="ko-KR" altLang="en-US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비밀글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조회 가능</a:t>
            </a:r>
          </a:p>
        </p:txBody>
      </p:sp>
    </p:spTree>
    <p:extLst>
      <p:ext uri="{BB962C8B-B14F-4D97-AF65-F5344CB8AC3E}">
        <p14:creationId xmlns:p14="http://schemas.microsoft.com/office/powerpoint/2010/main" val="395421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745823-DB7C-AB47-B54B-CFADD5ACC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1" y="1858484"/>
            <a:ext cx="6336261" cy="7399816"/>
          </a:xfrm>
          <a:prstGeom prst="rect">
            <a:avLst/>
          </a:prstGeom>
        </p:spPr>
      </p:pic>
      <p:pic>
        <p:nvPicPr>
          <p:cNvPr id="21" name="그림 2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349CB1AB-BBE8-E76D-49BF-F91B9039F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02" y="1858484"/>
            <a:ext cx="6336262" cy="739981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508CA8-762E-57C8-3F94-45446A4C72A6}"/>
              </a:ext>
            </a:extLst>
          </p:cNvPr>
          <p:cNvSpPr/>
          <p:nvPr/>
        </p:nvSpPr>
        <p:spPr>
          <a:xfrm>
            <a:off x="11516233" y="3314700"/>
            <a:ext cx="447167" cy="381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0769E6-FC93-9DC9-59F3-B47372062E8B}"/>
              </a:ext>
            </a:extLst>
          </p:cNvPr>
          <p:cNvCxnSpPr>
            <a:cxnSpLocks/>
          </p:cNvCxnSpPr>
          <p:nvPr/>
        </p:nvCxnSpPr>
        <p:spPr>
          <a:xfrm>
            <a:off x="11973433" y="3685663"/>
            <a:ext cx="2123567" cy="1466253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513EBB5-6F1F-73CE-A19A-96D08FF22DC8}"/>
              </a:ext>
            </a:extLst>
          </p:cNvPr>
          <p:cNvSpPr/>
          <p:nvPr/>
        </p:nvSpPr>
        <p:spPr>
          <a:xfrm>
            <a:off x="14001274" y="4365373"/>
            <a:ext cx="2459430" cy="2386038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97FBDD-1E94-E81E-DC79-1F523D8FCFB7}"/>
              </a:ext>
            </a:extLst>
          </p:cNvPr>
          <p:cNvSpPr/>
          <p:nvPr/>
        </p:nvSpPr>
        <p:spPr>
          <a:xfrm>
            <a:off x="13811078" y="6931301"/>
            <a:ext cx="300858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목록에서 답변 확인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B403B8-5029-A85B-8013-9D83757D329D}"/>
              </a:ext>
            </a:extLst>
          </p:cNvPr>
          <p:cNvSpPr/>
          <p:nvPr/>
        </p:nvSpPr>
        <p:spPr>
          <a:xfrm>
            <a:off x="1833725" y="6362700"/>
            <a:ext cx="6167275" cy="222590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F8EC255C-8B41-A2AD-B17F-D5E32CE5684E}"/>
              </a:ext>
            </a:extLst>
          </p:cNvPr>
          <p:cNvSpPr/>
          <p:nvPr/>
        </p:nvSpPr>
        <p:spPr>
          <a:xfrm>
            <a:off x="1371600" y="5561625"/>
            <a:ext cx="32766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문의 답변 등록 및 삭제</a:t>
            </a:r>
          </a:p>
        </p:txBody>
      </p:sp>
    </p:spTree>
    <p:extLst>
      <p:ext uri="{BB962C8B-B14F-4D97-AF65-F5344CB8AC3E}">
        <p14:creationId xmlns:p14="http://schemas.microsoft.com/office/powerpoint/2010/main" val="50714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11C47B-CF6E-FD07-464F-904B325DA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1773001"/>
            <a:ext cx="7179106" cy="7579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82E40-B7BD-BE8A-EC9F-994483213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87" b="57180"/>
          <a:stretch/>
        </p:blipFill>
        <p:spPr>
          <a:xfrm>
            <a:off x="3563673" y="3038140"/>
            <a:ext cx="5580327" cy="4210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4CF41-FAFF-9CA1-87B4-0C62E9C7E6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8" t="62966" r="6830" b="24907"/>
          <a:stretch/>
        </p:blipFill>
        <p:spPr>
          <a:xfrm>
            <a:off x="4080022" y="7248860"/>
            <a:ext cx="2273814" cy="1192530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4376FFFD-57F7-26B8-50E5-338A2FCCFA3B}"/>
              </a:ext>
            </a:extLst>
          </p:cNvPr>
          <p:cNvSpPr txBox="1"/>
          <p:nvPr/>
        </p:nvSpPr>
        <p:spPr>
          <a:xfrm>
            <a:off x="1580022" y="2142202"/>
            <a:ext cx="322057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게시판</a:t>
            </a:r>
            <a:endParaRPr lang="en-US" altLang="ko-KR" sz="3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3FF16E89-039A-500C-29E6-3A8E47EE986F}"/>
              </a:ext>
            </a:extLst>
          </p:cNvPr>
          <p:cNvSpPr txBox="1"/>
          <p:nvPr/>
        </p:nvSpPr>
        <p:spPr>
          <a:xfrm>
            <a:off x="8153400" y="2142202"/>
            <a:ext cx="419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게시판</a:t>
            </a:r>
            <a:endParaRPr lang="en-US" altLang="ko-KR" sz="3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: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사용자 로그인 상태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6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pic>
        <p:nvPicPr>
          <p:cNvPr id="26" name="그림 2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FEDD83-4A7E-661E-BDF8-3B5902997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9" y="1819925"/>
            <a:ext cx="7395752" cy="7457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7" name="그림 1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16F3BB0-ADE6-0431-120B-846973348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0" y="2705100"/>
            <a:ext cx="7653221" cy="6283518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F26EFA2E-920B-BA03-EB1D-893BEFF1CB6A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1C5F0F-7BD5-64ED-30F0-3C8481A78C83}"/>
              </a:ext>
            </a:extLst>
          </p:cNvPr>
          <p:cNvSpPr/>
          <p:nvPr/>
        </p:nvSpPr>
        <p:spPr>
          <a:xfrm>
            <a:off x="8839200" y="1996289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중요공지 등록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3F6CF4-F928-0316-2024-D629CF7534FD}"/>
              </a:ext>
            </a:extLst>
          </p:cNvPr>
          <p:cNvSpPr/>
          <p:nvPr/>
        </p:nvSpPr>
        <p:spPr>
          <a:xfrm>
            <a:off x="8817463" y="8366315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일반공지 등록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74128BC-936B-93EE-660B-E70A5B318B6A}"/>
              </a:ext>
            </a:extLst>
          </p:cNvPr>
          <p:cNvSpPr/>
          <p:nvPr/>
        </p:nvSpPr>
        <p:spPr>
          <a:xfrm>
            <a:off x="8505543" y="5202813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CEA25C-788A-F559-7FD2-5E2F9F5F09C4}"/>
              </a:ext>
            </a:extLst>
          </p:cNvPr>
          <p:cNvSpPr/>
          <p:nvPr/>
        </p:nvSpPr>
        <p:spPr>
          <a:xfrm>
            <a:off x="2939031" y="7407787"/>
            <a:ext cx="990600" cy="81847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66807CC6-32F3-F662-6D6A-F5E6F162FA0A}"/>
              </a:ext>
            </a:extLst>
          </p:cNvPr>
          <p:cNvSpPr/>
          <p:nvPr/>
        </p:nvSpPr>
        <p:spPr>
          <a:xfrm>
            <a:off x="16121631" y="3380152"/>
            <a:ext cx="385973" cy="2372948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B861DFC7-2063-572D-E73B-B7D5CE8FAC63}"/>
              </a:ext>
            </a:extLst>
          </p:cNvPr>
          <p:cNvSpPr/>
          <p:nvPr/>
        </p:nvSpPr>
        <p:spPr>
          <a:xfrm>
            <a:off x="16609064" y="4088080"/>
            <a:ext cx="1143000" cy="904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8932E3F9-A74B-7C3B-6379-43784088A21C}"/>
              </a:ext>
            </a:extLst>
          </p:cNvPr>
          <p:cNvSpPr txBox="1"/>
          <p:nvPr/>
        </p:nvSpPr>
        <p:spPr>
          <a:xfrm>
            <a:off x="16777521" y="4063206"/>
            <a:ext cx="123365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최신 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5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1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DFD84F-7BD9-8980-A4EB-7FDADF602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68" y="1822638"/>
            <a:ext cx="6019800" cy="74201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2CDEAD-BEED-84DB-B853-DBA354B1C963}"/>
              </a:ext>
            </a:extLst>
          </p:cNvPr>
          <p:cNvSpPr/>
          <p:nvPr/>
        </p:nvSpPr>
        <p:spPr>
          <a:xfrm>
            <a:off x="4421212" y="7973070"/>
            <a:ext cx="725044" cy="5683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1A4B38-BB58-EBC4-51A7-9FF36FA56E28}"/>
              </a:ext>
            </a:extLst>
          </p:cNvPr>
          <p:cNvSpPr/>
          <p:nvPr/>
        </p:nvSpPr>
        <p:spPr>
          <a:xfrm>
            <a:off x="3887812" y="8693794"/>
            <a:ext cx="725044" cy="5683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AE39E3-6F67-34C4-CA7E-7527BAA778B7}"/>
              </a:ext>
            </a:extLst>
          </p:cNvPr>
          <p:cNvSpPr/>
          <p:nvPr/>
        </p:nvSpPr>
        <p:spPr>
          <a:xfrm>
            <a:off x="3162768" y="6144270"/>
            <a:ext cx="3239644" cy="4159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915FEA-FFBE-1981-9F84-DF6137C790F4}"/>
              </a:ext>
            </a:extLst>
          </p:cNvPr>
          <p:cNvSpPr/>
          <p:nvPr/>
        </p:nvSpPr>
        <p:spPr>
          <a:xfrm>
            <a:off x="1051078" y="8089814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공지 수정 및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45BC6-17B8-460C-822C-31552BE4445B}"/>
              </a:ext>
            </a:extLst>
          </p:cNvPr>
          <p:cNvSpPr/>
          <p:nvPr/>
        </p:nvSpPr>
        <p:spPr>
          <a:xfrm>
            <a:off x="5833171" y="6710632"/>
            <a:ext cx="2590800" cy="728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이미지 다운로드</a:t>
            </a:r>
            <a:endParaRPr lang="en-US" altLang="ko-KR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(click!)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F6EAAAB-778D-B0E7-1B80-4B05E26038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6" b="-997"/>
          <a:stretch/>
        </p:blipFill>
        <p:spPr>
          <a:xfrm>
            <a:off x="9637418" y="1812557"/>
            <a:ext cx="6020333" cy="75219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B9E4B7-3D4B-6042-FDD8-AAFDE3BFE1DB}"/>
              </a:ext>
            </a:extLst>
          </p:cNvPr>
          <p:cNvSpPr/>
          <p:nvPr/>
        </p:nvSpPr>
        <p:spPr>
          <a:xfrm>
            <a:off x="15556512" y="3019770"/>
            <a:ext cx="1546452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조회수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B4344B3-B177-4396-0BDA-3B8421F8C196}"/>
              </a:ext>
            </a:extLst>
          </p:cNvPr>
          <p:cNvSpPr/>
          <p:nvPr/>
        </p:nvSpPr>
        <p:spPr>
          <a:xfrm>
            <a:off x="14849952" y="2809974"/>
            <a:ext cx="581691" cy="4267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F7905-01E1-18A3-89F6-43506B51AEEB}"/>
              </a:ext>
            </a:extLst>
          </p:cNvPr>
          <p:cNvSpPr/>
          <p:nvPr/>
        </p:nvSpPr>
        <p:spPr>
          <a:xfrm>
            <a:off x="9982200" y="8024946"/>
            <a:ext cx="1152614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검색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C97B3D-F690-4538-5BC6-EF1A50A9170B}"/>
              </a:ext>
            </a:extLst>
          </p:cNvPr>
          <p:cNvSpPr/>
          <p:nvPr/>
        </p:nvSpPr>
        <p:spPr>
          <a:xfrm>
            <a:off x="14769995" y="8570172"/>
            <a:ext cx="2714206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다국어 지원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한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/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영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1A4FC84-6872-9474-3EE0-472E91067086}"/>
              </a:ext>
            </a:extLst>
          </p:cNvPr>
          <p:cNvSpPr/>
          <p:nvPr/>
        </p:nvSpPr>
        <p:spPr>
          <a:xfrm>
            <a:off x="11222591" y="8143974"/>
            <a:ext cx="2874410" cy="4571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269C85-9255-FF36-5939-7E8FEF68A17A}"/>
              </a:ext>
            </a:extLst>
          </p:cNvPr>
          <p:cNvSpPr/>
          <p:nvPr/>
        </p:nvSpPr>
        <p:spPr>
          <a:xfrm>
            <a:off x="11911617" y="8787555"/>
            <a:ext cx="1392383" cy="4571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51A53C8-98EE-919F-1D20-5254D28A8CBB}"/>
              </a:ext>
            </a:extLst>
          </p:cNvPr>
          <p:cNvCxnSpPr>
            <a:cxnSpLocks/>
          </p:cNvCxnSpPr>
          <p:nvPr/>
        </p:nvCxnSpPr>
        <p:spPr>
          <a:xfrm>
            <a:off x="13304000" y="8982174"/>
            <a:ext cx="146599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58367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994" name="사각형: 둥근 모서리 993">
            <a:extLst>
              <a:ext uri="{FF2B5EF4-FFF2-40B4-BE49-F238E27FC236}">
                <a16:creationId xmlns:a16="http://schemas.microsoft.com/office/drawing/2014/main" id="{66C9872B-F027-6544-7E60-7305BDE91C6E}"/>
              </a:ext>
            </a:extLst>
          </p:cNvPr>
          <p:cNvSpPr/>
          <p:nvPr/>
        </p:nvSpPr>
        <p:spPr>
          <a:xfrm>
            <a:off x="1447800" y="3629415"/>
            <a:ext cx="7234200" cy="3198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1766A6D2-C12C-4D54-AEBA-2AD5F36A2837}"/>
              </a:ext>
            </a:extLst>
          </p:cNvPr>
          <p:cNvSpPr txBox="1"/>
          <p:nvPr/>
        </p:nvSpPr>
        <p:spPr>
          <a:xfrm>
            <a:off x="1447800" y="2751624"/>
            <a:ext cx="706768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Q. ‘</a:t>
            </a:r>
            <a:r>
              <a:rPr lang="ko-KR" altLang="en-US" sz="4000" dirty="0">
                <a:solidFill>
                  <a:srgbClr val="EEB0DC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가 얻게 되는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  <a:endParaRPr lang="en-US" sz="4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F5FBAF2D-3659-B1EA-B621-EF1503544DE0}"/>
              </a:ext>
            </a:extLst>
          </p:cNvPr>
          <p:cNvSpPr txBox="1"/>
          <p:nvPr/>
        </p:nvSpPr>
        <p:spPr>
          <a:xfrm>
            <a:off x="1371600" y="205403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(1)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장점 및 취지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7334A3B-D4E3-A68E-9DAC-7BF9AFF88E56}"/>
              </a:ext>
            </a:extLst>
          </p:cNvPr>
          <p:cNvSpPr txBox="1"/>
          <p:nvPr/>
        </p:nvSpPr>
        <p:spPr>
          <a:xfrm>
            <a:off x="2532797" y="7541190"/>
            <a:ext cx="1451931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프로그램 사용으로 인해  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소통관련 </a:t>
            </a:r>
            <a:r>
              <a:rPr lang="ko-KR" altLang="en-US" sz="4000" dirty="0">
                <a:solidFill>
                  <a:srgbClr val="EEB0DC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스트레스 감소</a:t>
            </a:r>
            <a:endParaRPr lang="en-US" altLang="ko-KR" sz="4000" dirty="0">
              <a:solidFill>
                <a:srgbClr val="FFCD29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                                 </a:t>
            </a:r>
            <a:r>
              <a:rPr lang="ko-KR" altLang="en-US" sz="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 </a:t>
            </a:r>
            <a:r>
              <a:rPr lang="en-US" altLang="ko-KR" sz="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	</a:t>
            </a:r>
            <a:r>
              <a:rPr lang="ko-KR" altLang="en-US" sz="4000" dirty="0">
                <a:solidFill>
                  <a:srgbClr val="95B3D7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는 교사와의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소통이 </a:t>
            </a:r>
            <a:r>
              <a:rPr lang="ko-KR" altLang="en-US" sz="4000" dirty="0" err="1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쉬워짐</a:t>
            </a:r>
            <a:endParaRPr lang="en-US" sz="4000" dirty="0">
              <a:solidFill>
                <a:srgbClr val="FFCD29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BCFC4D0-E071-549C-5359-E8F2D46E1A92}"/>
              </a:ext>
            </a:extLst>
          </p:cNvPr>
          <p:cNvSpPr/>
          <p:nvPr/>
        </p:nvSpPr>
        <p:spPr>
          <a:xfrm>
            <a:off x="1465997" y="7541190"/>
            <a:ext cx="1066800" cy="691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258911E2-AFC6-3A0C-C00F-864C05ED7A77}"/>
              </a:ext>
            </a:extLst>
          </p:cNvPr>
          <p:cNvSpPr txBox="1"/>
          <p:nvPr/>
        </p:nvSpPr>
        <p:spPr>
          <a:xfrm>
            <a:off x="1744769" y="3938781"/>
            <a:ext cx="677071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전화번호 없이 프로그램만으로도 학부모와 소통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민원 빈도와 분량 감소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예약제로 인해 심도 있는 상담 준비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말하는 바를 조금 더 진솔하고 쉽게 전달 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B8F14A6A-0231-0312-7234-C0D150A1F4DE}"/>
              </a:ext>
            </a:extLst>
          </p:cNvPr>
          <p:cNvSpPr txBox="1"/>
          <p:nvPr/>
        </p:nvSpPr>
        <p:spPr>
          <a:xfrm>
            <a:off x="9560601" y="2748653"/>
            <a:ext cx="67055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Q. ‘</a:t>
            </a:r>
            <a:r>
              <a:rPr lang="ko-KR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가 얻게 되는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  <a:endParaRPr lang="en-US" sz="4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11969A-E74B-52CA-ADDB-10AC9E44273B}"/>
              </a:ext>
            </a:extLst>
          </p:cNvPr>
          <p:cNvSpPr/>
          <p:nvPr/>
        </p:nvSpPr>
        <p:spPr>
          <a:xfrm>
            <a:off x="9560601" y="3616436"/>
            <a:ext cx="7234200" cy="31771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67BCF6F3-2A79-5581-8CF0-F5BD5A29AEF4}"/>
              </a:ext>
            </a:extLst>
          </p:cNvPr>
          <p:cNvSpPr txBox="1"/>
          <p:nvPr/>
        </p:nvSpPr>
        <p:spPr>
          <a:xfrm>
            <a:off x="9887086" y="4026638"/>
            <a:ext cx="10053227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바쁜 일정에도 원하는 시간에 온라인으로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   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상담 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ex)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맞벌이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,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늦은 업무 마감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..)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2.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실시간 질문 및 빠른 소통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3.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학교소식을 빠르게 확인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64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0DD4662F-A46F-0421-B725-78BF821D2332}"/>
              </a:ext>
            </a:extLst>
          </p:cNvPr>
          <p:cNvSpPr txBox="1"/>
          <p:nvPr/>
        </p:nvSpPr>
        <p:spPr>
          <a:xfrm>
            <a:off x="9445141" y="1905779"/>
            <a:ext cx="58346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 로그인 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+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354AE8C-4497-2F98-61FC-1C7CE8309B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"/>
          <a:stretch/>
        </p:blipFill>
        <p:spPr>
          <a:xfrm>
            <a:off x="2057400" y="1818355"/>
            <a:ext cx="6324600" cy="7483152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4EB8633-9FAF-3D4B-AE7D-1B4239E4C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568834"/>
            <a:ext cx="6400800" cy="6726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400EA3-AD1E-3FB7-80E5-198FB8553577}"/>
              </a:ext>
            </a:extLst>
          </p:cNvPr>
          <p:cNvSpPr/>
          <p:nvPr/>
        </p:nvSpPr>
        <p:spPr>
          <a:xfrm>
            <a:off x="8494551" y="2781300"/>
            <a:ext cx="3047998" cy="728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공지 읽기만 가능해짐</a:t>
            </a:r>
          </a:p>
        </p:txBody>
      </p:sp>
    </p:spTree>
    <p:extLst>
      <p:ext uri="{BB962C8B-B14F-4D97-AF65-F5344CB8AC3E}">
        <p14:creationId xmlns:p14="http://schemas.microsoft.com/office/powerpoint/2010/main" val="48014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(4) </a:t>
            </a:r>
            <a:r>
              <a:rPr lang="ko-KR" altLang="en-US" sz="13800" kern="0" spc="200" dirty="0" err="1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웹소켓</a:t>
            </a:r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A63D40-0BED-BB9C-E249-C8F21D1E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362" y="3153030"/>
            <a:ext cx="3133470" cy="31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3FD914-BF0D-3AA2-A4A0-41626AD4A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451" y="1768328"/>
            <a:ext cx="6290809" cy="7508386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7EF2CDB3-F82D-211B-D50A-224A10D974A9}"/>
              </a:ext>
            </a:extLst>
          </p:cNvPr>
          <p:cNvSpPr txBox="1"/>
          <p:nvPr/>
        </p:nvSpPr>
        <p:spPr>
          <a:xfrm>
            <a:off x="5562600" y="2234026"/>
            <a:ext cx="24166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웹소켓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392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B90009-7C2B-CD63-23FF-6B885284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999" y="3063830"/>
            <a:ext cx="11766365" cy="1326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879520-751F-6721-58C7-671B482E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999" y="5297179"/>
            <a:ext cx="11766365" cy="11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4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831DB9B1-6101-CE6A-0995-A50136EC3C0D}"/>
              </a:ext>
            </a:extLst>
          </p:cNvPr>
          <p:cNvSpPr txBox="1"/>
          <p:nvPr/>
        </p:nvSpPr>
        <p:spPr>
          <a:xfrm>
            <a:off x="1073204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763D688-CFDC-05FF-B8AE-11BFC11C66EA}"/>
              </a:ext>
            </a:extLst>
          </p:cNvPr>
          <p:cNvSpPr/>
          <p:nvPr/>
        </p:nvSpPr>
        <p:spPr>
          <a:xfrm>
            <a:off x="8675943" y="5609638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C21D21-76E0-2E0E-6411-7043AE1D4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948" y="3743252"/>
            <a:ext cx="6026001" cy="373277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4EAF6F-5E27-53A8-4220-54A82C305521}"/>
              </a:ext>
            </a:extLst>
          </p:cNvPr>
          <p:cNvSpPr/>
          <p:nvPr/>
        </p:nvSpPr>
        <p:spPr>
          <a:xfrm>
            <a:off x="3962400" y="5708006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866D9D1-1EAF-C205-12AB-FE630FCE5E9C}"/>
              </a:ext>
            </a:extLst>
          </p:cNvPr>
          <p:cNvSpPr/>
          <p:nvPr/>
        </p:nvSpPr>
        <p:spPr>
          <a:xfrm>
            <a:off x="4053512" y="4289747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63B66A5-79F0-4A8E-D8DB-4FBD9BB8652C}"/>
              </a:ext>
            </a:extLst>
          </p:cNvPr>
          <p:cNvSpPr/>
          <p:nvPr/>
        </p:nvSpPr>
        <p:spPr>
          <a:xfrm rot="5400000">
            <a:off x="4864721" y="4980201"/>
            <a:ext cx="578494" cy="561031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F1D3DB-267D-4CB2-4002-C8640E53B1CD}"/>
              </a:ext>
            </a:extLst>
          </p:cNvPr>
          <p:cNvGrpSpPr/>
          <p:nvPr/>
        </p:nvGrpSpPr>
        <p:grpSpPr>
          <a:xfrm>
            <a:off x="9988401" y="1821732"/>
            <a:ext cx="6138651" cy="7473827"/>
            <a:chOff x="1976387" y="290404"/>
            <a:chExt cx="7286857" cy="900754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BDC586-47B7-9741-3D86-76205537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76387" y="290404"/>
              <a:ext cx="7286857" cy="900754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6655F-392C-B345-9086-47DD439A9621}"/>
                </a:ext>
              </a:extLst>
            </p:cNvPr>
            <p:cNvSpPr txBox="1"/>
            <p:nvPr/>
          </p:nvSpPr>
          <p:spPr>
            <a:xfrm>
              <a:off x="2393735" y="2070242"/>
              <a:ext cx="13400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교사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8A242C-0F3C-8250-BABE-8B0B6C863348}"/>
                </a:ext>
              </a:extLst>
            </p:cNvPr>
            <p:cNvSpPr txBox="1"/>
            <p:nvPr/>
          </p:nvSpPr>
          <p:spPr>
            <a:xfrm>
              <a:off x="2393735" y="3161479"/>
              <a:ext cx="2438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(4-3)SW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핵심인재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7A6CBE-2795-6EE0-D664-A8985833CA9C}"/>
                </a:ext>
              </a:extLst>
            </p:cNvPr>
            <p:cNvSpPr txBox="1"/>
            <p:nvPr/>
          </p:nvSpPr>
          <p:spPr>
            <a:xfrm>
              <a:off x="2366025" y="1531666"/>
              <a:ext cx="44473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(4-3)SW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핵심인재님과 </a:t>
              </a:r>
              <a:r>
                <a:rPr lang="ko-KR" altLang="en-US" sz="1600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대화중입니다</a:t>
              </a:r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endPara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CE2BB4-078E-BF77-0B6F-A5644C098B91}"/>
              </a:ext>
            </a:extLst>
          </p:cNvPr>
          <p:cNvSpPr/>
          <p:nvPr/>
        </p:nvSpPr>
        <p:spPr>
          <a:xfrm>
            <a:off x="14194230" y="6707756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실시간 채팅 상담</a:t>
            </a:r>
          </a:p>
        </p:txBody>
      </p:sp>
    </p:spTree>
    <p:extLst>
      <p:ext uri="{BB962C8B-B14F-4D97-AF65-F5344CB8AC3E}">
        <p14:creationId xmlns:p14="http://schemas.microsoft.com/office/powerpoint/2010/main" val="1625821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275E70A5-BBD9-2A01-8A98-2715EB59DCB6}"/>
              </a:ext>
            </a:extLst>
          </p:cNvPr>
          <p:cNvSpPr txBox="1"/>
          <p:nvPr/>
        </p:nvSpPr>
        <p:spPr>
          <a:xfrm>
            <a:off x="1061830" y="216994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CF60BD-76A1-1E84-072E-24AB1977D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340" y="3772927"/>
            <a:ext cx="6026001" cy="37327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981EAD-9C0E-B5BD-99B6-7AB28543F7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416" t="58432" r="521" b="12714"/>
          <a:stretch/>
        </p:blipFill>
        <p:spPr>
          <a:xfrm>
            <a:off x="3576171" y="4019256"/>
            <a:ext cx="3337820" cy="75853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DAF065-B9C3-7799-F8F5-945B3FB38B26}"/>
              </a:ext>
            </a:extLst>
          </p:cNvPr>
          <p:cNvSpPr/>
          <p:nvPr/>
        </p:nvSpPr>
        <p:spPr>
          <a:xfrm>
            <a:off x="3962400" y="5708006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0DEC47-1FD5-6C21-DB8B-7F32F24C6802}"/>
              </a:ext>
            </a:extLst>
          </p:cNvPr>
          <p:cNvSpPr/>
          <p:nvPr/>
        </p:nvSpPr>
        <p:spPr>
          <a:xfrm>
            <a:off x="4053512" y="4289747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7A01F0-72EB-2DF9-A8C9-EED60B0F3F58}"/>
              </a:ext>
            </a:extLst>
          </p:cNvPr>
          <p:cNvSpPr/>
          <p:nvPr/>
        </p:nvSpPr>
        <p:spPr>
          <a:xfrm rot="5400000">
            <a:off x="4864721" y="4980201"/>
            <a:ext cx="578494" cy="561031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4B67C1-A7E7-1B54-CE23-4C472297E905}"/>
              </a:ext>
            </a:extLst>
          </p:cNvPr>
          <p:cNvSpPr/>
          <p:nvPr/>
        </p:nvSpPr>
        <p:spPr>
          <a:xfrm>
            <a:off x="8675943" y="5609638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8F95E8-568A-9138-DC4A-99F87B61A193}"/>
              </a:ext>
            </a:extLst>
          </p:cNvPr>
          <p:cNvGrpSpPr/>
          <p:nvPr/>
        </p:nvGrpSpPr>
        <p:grpSpPr>
          <a:xfrm>
            <a:off x="9959140" y="1809028"/>
            <a:ext cx="6149047" cy="7486531"/>
            <a:chOff x="9725546" y="281333"/>
            <a:chExt cx="7286857" cy="900754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3388C4-1894-F104-46F9-0F7DA265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5546" y="281333"/>
              <a:ext cx="7286857" cy="900754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4A345E-5F44-B76A-C5B5-1E225DBA3EB2}"/>
                </a:ext>
              </a:extLst>
            </p:cNvPr>
            <p:cNvSpPr txBox="1"/>
            <p:nvPr/>
          </p:nvSpPr>
          <p:spPr>
            <a:xfrm>
              <a:off x="10074571" y="3105450"/>
              <a:ext cx="13400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교사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DD0FB3-3273-C5C1-3D3E-733D376A31E3}"/>
                </a:ext>
              </a:extLst>
            </p:cNvPr>
            <p:cNvSpPr txBox="1"/>
            <p:nvPr/>
          </p:nvSpPr>
          <p:spPr>
            <a:xfrm>
              <a:off x="10074571" y="2017132"/>
              <a:ext cx="2438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(4-3)SW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핵심인재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05035A-7E9B-E915-370A-73E2E3F59CFD}"/>
                </a:ext>
              </a:extLst>
            </p:cNvPr>
            <p:cNvSpPr txBox="1"/>
            <p:nvPr/>
          </p:nvSpPr>
          <p:spPr>
            <a:xfrm>
              <a:off x="10074571" y="1478556"/>
              <a:ext cx="44473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(4-3)</a:t>
              </a:r>
              <a:r>
                <a:rPr lang="ko-KR" altLang="en-US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교사님과 </a:t>
              </a:r>
              <a:r>
                <a:rPr lang="ko-KR" altLang="en-US" sz="1600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대화중입니다</a:t>
              </a:r>
              <a:r>
                <a:rPr lang="en-US" altLang="ko-KR" sz="1600" dirty="0"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endPara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89AC94-C376-9FAF-650D-433AFBFBBA91}"/>
              </a:ext>
            </a:extLst>
          </p:cNvPr>
          <p:cNvSpPr/>
          <p:nvPr/>
        </p:nvSpPr>
        <p:spPr>
          <a:xfrm>
            <a:off x="14194230" y="6707756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실시간 채팅 상담</a:t>
            </a:r>
          </a:p>
        </p:txBody>
      </p:sp>
    </p:spTree>
    <p:extLst>
      <p:ext uri="{BB962C8B-B14F-4D97-AF65-F5344CB8AC3E}">
        <p14:creationId xmlns:p14="http://schemas.microsoft.com/office/powerpoint/2010/main" val="4114275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8EBF8-AC62-563F-13DA-AA1140B8A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431" y="2344722"/>
            <a:ext cx="5276850" cy="6217279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92B28AE4-783B-689F-2C79-409175B7B2CB}"/>
              </a:ext>
            </a:extLst>
          </p:cNvPr>
          <p:cNvSpPr txBox="1"/>
          <p:nvPr/>
        </p:nvSpPr>
        <p:spPr>
          <a:xfrm>
            <a:off x="1085714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대화상대가 없을 때 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329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4000" y="476833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2094356" y="1409700"/>
            <a:ext cx="140970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향후 수정 계획</a:t>
            </a:r>
            <a:endParaRPr lang="en-US" sz="14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267DE05F-C8F3-EF7B-3CE3-05DF4E902E63}"/>
              </a:ext>
            </a:extLst>
          </p:cNvPr>
          <p:cNvSpPr txBox="1"/>
          <p:nvPr/>
        </p:nvSpPr>
        <p:spPr>
          <a:xfrm>
            <a:off x="2590800" y="35433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charset="-127"/>
                <a:ea typeface="Cafe24 Ssurround Bold" panose="020F0800000000000000" charset="-127"/>
              </a:rPr>
              <a:t>마이페이지</a:t>
            </a:r>
            <a:endParaRPr lang="en-US" altLang="ko-KR" sz="1600" dirty="0">
              <a:latin typeface="Cafe24 Ssurround Bold" panose="020F0800000000000000" charset="-127"/>
              <a:ea typeface="Cafe24 Ssurround Bold" panose="020F080000000000000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65308E9E-80A3-1A39-E8D3-85A7779CDC00}"/>
              </a:ext>
            </a:extLst>
          </p:cNvPr>
          <p:cNvSpPr txBox="1"/>
          <p:nvPr/>
        </p:nvSpPr>
        <p:spPr>
          <a:xfrm>
            <a:off x="2578247" y="4283165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관리자페이지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963D4D9-6C1F-C583-7FB6-DD85E643DA36}"/>
              </a:ext>
            </a:extLst>
          </p:cNvPr>
          <p:cNvSpPr txBox="1"/>
          <p:nvPr/>
        </p:nvSpPr>
        <p:spPr>
          <a:xfrm>
            <a:off x="2540594" y="5023029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 캘린더 기능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EC39E6CC-5140-29AA-D2C6-4179684CA0FD}"/>
              </a:ext>
            </a:extLst>
          </p:cNvPr>
          <p:cNvSpPr txBox="1"/>
          <p:nvPr/>
        </p:nvSpPr>
        <p:spPr>
          <a:xfrm>
            <a:off x="2565696" y="5762893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웹소켓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 저장 기능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B44D4375-83BF-C144-DB41-76853ECC1598}"/>
              </a:ext>
            </a:extLst>
          </p:cNvPr>
          <p:cNvSpPr txBox="1"/>
          <p:nvPr/>
        </p:nvSpPr>
        <p:spPr>
          <a:xfrm>
            <a:off x="2553145" y="6502758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답변 체크 기능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1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BC6F448-31F1-F87B-CD48-81D32AF4BD35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5FDD4A4A-41BC-16FC-363D-9BEFDB993D74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869D5319-7629-93CE-7D96-ACA64E48A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DDF696E7-6DDD-B650-863D-185CA6CEAFC2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8" name="Object 6">
                <a:extLst>
                  <a:ext uri="{FF2B5EF4-FFF2-40B4-BE49-F238E27FC236}">
                    <a16:creationId xmlns:a16="http://schemas.microsoft.com/office/drawing/2014/main" id="{756592D2-E06A-85BC-FC28-3DEF44A5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2" name="Object 27">
            <a:extLst>
              <a:ext uri="{FF2B5EF4-FFF2-40B4-BE49-F238E27FC236}">
                <a16:creationId xmlns:a16="http://schemas.microsoft.com/office/drawing/2014/main" id="{2E9B423C-D709-2A87-D17A-64FE89BEE8DE}"/>
              </a:ext>
            </a:extLst>
          </p:cNvPr>
          <p:cNvSpPr txBox="1"/>
          <p:nvPr/>
        </p:nvSpPr>
        <p:spPr>
          <a:xfrm>
            <a:off x="3886200" y="2063889"/>
            <a:ext cx="11354802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감사합니다</a:t>
            </a:r>
            <a:r>
              <a:rPr lang="en-US" altLang="ko-KR" sz="16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.</a:t>
            </a:r>
            <a:endParaRPr lang="en-US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0605DEF-B828-0847-8DCA-AA925C1A84A5}"/>
              </a:ext>
            </a:extLst>
          </p:cNvPr>
          <p:cNvSpPr/>
          <p:nvPr/>
        </p:nvSpPr>
        <p:spPr>
          <a:xfrm>
            <a:off x="3670316" y="5133109"/>
            <a:ext cx="10947367" cy="34290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1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3C7B9C92-747F-BBEC-D3B4-46A6F03BE7BD}"/>
              </a:ext>
            </a:extLst>
          </p:cNvPr>
          <p:cNvSpPr/>
          <p:nvPr/>
        </p:nvSpPr>
        <p:spPr>
          <a:xfrm>
            <a:off x="7005634" y="24003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highlight>
                <a:srgbClr val="FFFF00"/>
              </a:highlight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1A3BAAD4-18D4-C7C1-5D59-FE05FE914894}"/>
              </a:ext>
            </a:extLst>
          </p:cNvPr>
          <p:cNvSpPr txBox="1"/>
          <p:nvPr/>
        </p:nvSpPr>
        <p:spPr>
          <a:xfrm>
            <a:off x="1385569" y="2058843"/>
            <a:ext cx="457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(2)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공통점과 </a:t>
            </a:r>
            <a:r>
              <a:rPr lang="ko-KR" alt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차별점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DDB716-37D2-E6DA-38E7-143F73406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29" y="3381332"/>
            <a:ext cx="4271209" cy="4495621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AA736B7A-D789-6A78-2581-F8279944457B}"/>
              </a:ext>
            </a:extLst>
          </p:cNvPr>
          <p:cNvSpPr txBox="1"/>
          <p:nvPr/>
        </p:nvSpPr>
        <p:spPr>
          <a:xfrm>
            <a:off x="7121052" y="2441119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실제 학부모만 사용하도록 제한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29779FB-EB4C-B596-8635-99B8AFEA5C13}"/>
              </a:ext>
            </a:extLst>
          </p:cNvPr>
          <p:cNvSpPr/>
          <p:nvPr/>
        </p:nvSpPr>
        <p:spPr>
          <a:xfrm>
            <a:off x="7005634" y="33147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D84064EB-5C7B-4A64-EEB0-3CB2EC0445E7}"/>
              </a:ext>
            </a:extLst>
          </p:cNvPr>
          <p:cNvSpPr txBox="1"/>
          <p:nvPr/>
        </p:nvSpPr>
        <p:spPr>
          <a:xfrm>
            <a:off x="7127979" y="3347459"/>
            <a:ext cx="5635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자녀 이미지 다운로드</a:t>
            </a:r>
            <a:endParaRPr lang="en-US" altLang="ko-KR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A656D50-1C5D-FF83-58A6-7BC739CDFD5D}"/>
              </a:ext>
            </a:extLst>
          </p:cNvPr>
          <p:cNvSpPr/>
          <p:nvPr/>
        </p:nvSpPr>
        <p:spPr>
          <a:xfrm>
            <a:off x="7005634" y="42291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6FE5F018-27A4-3A17-F43A-5240DA369E2C}"/>
              </a:ext>
            </a:extLst>
          </p:cNvPr>
          <p:cNvSpPr txBox="1"/>
          <p:nvPr/>
        </p:nvSpPr>
        <p:spPr>
          <a:xfrm>
            <a:off x="7128491" y="4255954"/>
            <a:ext cx="5635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공지사항</a:t>
            </a:r>
            <a:endParaRPr lang="en-US" altLang="ko-KR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213F0D2-9D9D-EAF1-0586-DC8D1A4ACD0F}"/>
              </a:ext>
            </a:extLst>
          </p:cNvPr>
          <p:cNvSpPr/>
          <p:nvPr/>
        </p:nvSpPr>
        <p:spPr>
          <a:xfrm>
            <a:off x="6998707" y="5686312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B5875E-6CB5-1C3E-5673-C3DD6B62AFEC}"/>
              </a:ext>
            </a:extLst>
          </p:cNvPr>
          <p:cNvSpPr/>
          <p:nvPr/>
        </p:nvSpPr>
        <p:spPr>
          <a:xfrm>
            <a:off x="6998707" y="6676912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9414A3-888F-030B-F00D-9C9757360D87}"/>
              </a:ext>
            </a:extLst>
          </p:cNvPr>
          <p:cNvSpPr/>
          <p:nvPr/>
        </p:nvSpPr>
        <p:spPr>
          <a:xfrm>
            <a:off x="6998707" y="7658100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6AB5275-86F6-DA38-7078-27A5949D9190}"/>
              </a:ext>
            </a:extLst>
          </p:cNvPr>
          <p:cNvSpPr txBox="1"/>
          <p:nvPr/>
        </p:nvSpPr>
        <p:spPr>
          <a:xfrm>
            <a:off x="7104332" y="6683150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예약으로 실시간 상담진행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38036705-8936-4071-117D-12B975D13911}"/>
              </a:ext>
            </a:extLst>
          </p:cNvPr>
          <p:cNvSpPr txBox="1"/>
          <p:nvPr/>
        </p:nvSpPr>
        <p:spPr>
          <a:xfrm>
            <a:off x="7124739" y="5701340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채팅상담 가능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A816FB6-7668-41AD-328C-F6C63ED4E44C}"/>
              </a:ext>
            </a:extLst>
          </p:cNvPr>
          <p:cNvSpPr txBox="1"/>
          <p:nvPr/>
        </p:nvSpPr>
        <p:spPr>
          <a:xfrm>
            <a:off x="7104332" y="7687078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일반문의 및 비밀문의 가능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CB9C9D56-A03F-F8B6-EE0B-EF806A94F530}"/>
              </a:ext>
            </a:extLst>
          </p:cNvPr>
          <p:cNvSpPr txBox="1"/>
          <p:nvPr/>
        </p:nvSpPr>
        <p:spPr>
          <a:xfrm>
            <a:off x="8169417" y="8496300"/>
            <a:ext cx="72991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장점은 </a:t>
            </a:r>
            <a:r>
              <a:rPr lang="ko-KR" altLang="en-US" sz="3600" dirty="0">
                <a:solidFill>
                  <a:srgbClr val="FFE313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살리고</a:t>
            </a:r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단점은 </a:t>
            </a:r>
            <a:r>
              <a:rPr lang="ko-KR" altLang="en-US" sz="3600" dirty="0">
                <a:solidFill>
                  <a:srgbClr val="F05050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보완</a:t>
            </a:r>
            <a:endParaRPr lang="en-US" sz="2000" dirty="0">
              <a:solidFill>
                <a:srgbClr val="F05050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6CDDBEAB-74E5-3428-C465-D96AD0862272}"/>
              </a:ext>
            </a:extLst>
          </p:cNvPr>
          <p:cNvSpPr/>
          <p:nvPr/>
        </p:nvSpPr>
        <p:spPr>
          <a:xfrm>
            <a:off x="7256732" y="8581233"/>
            <a:ext cx="912685" cy="480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양쪽 대괄호 994">
            <a:extLst>
              <a:ext uri="{FF2B5EF4-FFF2-40B4-BE49-F238E27FC236}">
                <a16:creationId xmlns:a16="http://schemas.microsoft.com/office/drawing/2014/main" id="{9B503634-096E-9997-6D85-84735D11007B}"/>
              </a:ext>
            </a:extLst>
          </p:cNvPr>
          <p:cNvSpPr/>
          <p:nvPr/>
        </p:nvSpPr>
        <p:spPr>
          <a:xfrm>
            <a:off x="6248400" y="5569140"/>
            <a:ext cx="9982200" cy="2846002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6" name="양쪽 대괄호 995">
            <a:extLst>
              <a:ext uri="{FF2B5EF4-FFF2-40B4-BE49-F238E27FC236}">
                <a16:creationId xmlns:a16="http://schemas.microsoft.com/office/drawing/2014/main" id="{AAC448F2-C9D6-FB2E-11FB-194ADD33BA6D}"/>
              </a:ext>
            </a:extLst>
          </p:cNvPr>
          <p:cNvSpPr/>
          <p:nvPr/>
        </p:nvSpPr>
        <p:spPr>
          <a:xfrm>
            <a:off x="6248400" y="2324101"/>
            <a:ext cx="9982200" cy="2819400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6" y="49530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04.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기능명세서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DF0C14-43B6-505C-7AB4-9411FC69BCEF}"/>
              </a:ext>
            </a:extLst>
          </p:cNvPr>
          <p:cNvSpPr/>
          <p:nvPr/>
        </p:nvSpPr>
        <p:spPr>
          <a:xfrm>
            <a:off x="7911555" y="2424075"/>
            <a:ext cx="2286000" cy="766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홈화면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F87F57-FBA3-B591-6FE1-52B81A052A0F}"/>
              </a:ext>
            </a:extLst>
          </p:cNvPr>
          <p:cNvSpPr/>
          <p:nvPr/>
        </p:nvSpPr>
        <p:spPr>
          <a:xfrm>
            <a:off x="1588099" y="3801150"/>
            <a:ext cx="1232166" cy="4864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예약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FD765F-5AB9-3F13-F000-4EF3197AA309}"/>
              </a:ext>
            </a:extLst>
          </p:cNvPr>
          <p:cNvSpPr/>
          <p:nvPr/>
        </p:nvSpPr>
        <p:spPr>
          <a:xfrm>
            <a:off x="3550578" y="3800048"/>
            <a:ext cx="1552916" cy="505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실</a:t>
            </a:r>
            <a:r>
              <a:rPr lang="ko-KR" altLang="en-US" dirty="0">
                <a:solidFill>
                  <a:prstClr val="black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간 채팅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D02089-0628-6BDB-3680-1D4D0CE752F8}"/>
              </a:ext>
            </a:extLst>
          </p:cNvPr>
          <p:cNvSpPr/>
          <p:nvPr/>
        </p:nvSpPr>
        <p:spPr>
          <a:xfrm>
            <a:off x="5936596" y="3835398"/>
            <a:ext cx="2284856" cy="4706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회원가입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로그인</a:t>
            </a:r>
          </a:p>
        </p:txBody>
      </p:sp>
      <p:cxnSp>
        <p:nvCxnSpPr>
          <p:cNvPr id="997" name="연결선: 꺾임 996">
            <a:extLst>
              <a:ext uri="{FF2B5EF4-FFF2-40B4-BE49-F238E27FC236}">
                <a16:creationId xmlns:a16="http://schemas.microsoft.com/office/drawing/2014/main" id="{6DEF7355-B2F3-C720-C3EC-60E798208DF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5324217" y="70812"/>
            <a:ext cx="610304" cy="68503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연결선: 꺾임 997">
            <a:extLst>
              <a:ext uri="{FF2B5EF4-FFF2-40B4-BE49-F238E27FC236}">
                <a16:creationId xmlns:a16="http://schemas.microsoft.com/office/drawing/2014/main" id="{3E13B72A-2C7F-C5BD-2602-98F88E0F09A6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86195" y="1131688"/>
            <a:ext cx="609202" cy="4727519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연결선: 꺾임 1001">
            <a:extLst>
              <a:ext uri="{FF2B5EF4-FFF2-40B4-BE49-F238E27FC236}">
                <a16:creationId xmlns:a16="http://schemas.microsoft.com/office/drawing/2014/main" id="{56B7E0BA-1493-C2C3-4BA9-94456DF3B5AD}"/>
              </a:ext>
            </a:extLst>
          </p:cNvPr>
          <p:cNvCxnSpPr>
            <a:cxnSpLocks/>
            <a:stCxn id="4" idx="2"/>
            <a:endCxn id="1000" idx="0"/>
          </p:cNvCxnSpPr>
          <p:nvPr/>
        </p:nvCxnSpPr>
        <p:spPr>
          <a:xfrm rot="16200000" flipH="1">
            <a:off x="9958709" y="2286691"/>
            <a:ext cx="657254" cy="2465563"/>
          </a:xfrm>
          <a:prstGeom prst="bentConnector3">
            <a:avLst>
              <a:gd name="adj1" fmla="val 4600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사각형: 둥근 모서리 1017">
            <a:extLst>
              <a:ext uri="{FF2B5EF4-FFF2-40B4-BE49-F238E27FC236}">
                <a16:creationId xmlns:a16="http://schemas.microsoft.com/office/drawing/2014/main" id="{CBFF2570-8C50-4679-0520-C805CF97E6D1}"/>
              </a:ext>
            </a:extLst>
          </p:cNvPr>
          <p:cNvSpPr/>
          <p:nvPr/>
        </p:nvSpPr>
        <p:spPr>
          <a:xfrm>
            <a:off x="8522049" y="3878199"/>
            <a:ext cx="1704857" cy="493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공지게시판</a:t>
            </a:r>
          </a:p>
        </p:txBody>
      </p:sp>
      <p:sp>
        <p:nvSpPr>
          <p:cNvPr id="999" name="사각형: 둥근 모서리 998">
            <a:extLst>
              <a:ext uri="{FF2B5EF4-FFF2-40B4-BE49-F238E27FC236}">
                <a16:creationId xmlns:a16="http://schemas.microsoft.com/office/drawing/2014/main" id="{D3966BD2-FADB-6637-3FF1-1852832DCE06}"/>
              </a:ext>
            </a:extLst>
          </p:cNvPr>
          <p:cNvSpPr/>
          <p:nvPr/>
        </p:nvSpPr>
        <p:spPr>
          <a:xfrm>
            <a:off x="14846899" y="3900076"/>
            <a:ext cx="1784305" cy="481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관리자페이지</a:t>
            </a:r>
          </a:p>
        </p:txBody>
      </p:sp>
      <p:sp>
        <p:nvSpPr>
          <p:cNvPr id="1000" name="사각형: 둥근 모서리 999">
            <a:extLst>
              <a:ext uri="{FF2B5EF4-FFF2-40B4-BE49-F238E27FC236}">
                <a16:creationId xmlns:a16="http://schemas.microsoft.com/office/drawing/2014/main" id="{BED7E6FF-122A-7CEC-B4D2-BD9E1B861B55}"/>
              </a:ext>
            </a:extLst>
          </p:cNvPr>
          <p:cNvSpPr/>
          <p:nvPr/>
        </p:nvSpPr>
        <p:spPr>
          <a:xfrm>
            <a:off x="10732099" y="3848100"/>
            <a:ext cx="1576038" cy="53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문의게시판</a:t>
            </a:r>
          </a:p>
        </p:txBody>
      </p:sp>
      <p:sp>
        <p:nvSpPr>
          <p:cNvPr id="1001" name="사각형: 둥근 모서리 1000">
            <a:extLst>
              <a:ext uri="{FF2B5EF4-FFF2-40B4-BE49-F238E27FC236}">
                <a16:creationId xmlns:a16="http://schemas.microsoft.com/office/drawing/2014/main" id="{D7411D00-9184-E29F-4E7B-600355B2C43F}"/>
              </a:ext>
            </a:extLst>
          </p:cNvPr>
          <p:cNvSpPr/>
          <p:nvPr/>
        </p:nvSpPr>
        <p:spPr>
          <a:xfrm>
            <a:off x="12789499" y="3848100"/>
            <a:ext cx="1433076" cy="547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마이페이지</a:t>
            </a:r>
          </a:p>
        </p:txBody>
      </p: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C8519071-873E-D0B4-EFE6-ECA4DC8C32EA}"/>
              </a:ext>
            </a:extLst>
          </p:cNvPr>
          <p:cNvCxnSpPr>
            <a:cxnSpLocks/>
            <a:stCxn id="4" idx="2"/>
            <a:endCxn id="1001" idx="0"/>
          </p:cNvCxnSpPr>
          <p:nvPr/>
        </p:nvCxnSpPr>
        <p:spPr>
          <a:xfrm rot="16200000" flipH="1">
            <a:off x="10951669" y="1293732"/>
            <a:ext cx="657254" cy="4451482"/>
          </a:xfrm>
          <a:prstGeom prst="bentConnector3">
            <a:avLst>
              <a:gd name="adj1" fmla="val 4473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연결선: 꺾임 1042">
            <a:extLst>
              <a:ext uri="{FF2B5EF4-FFF2-40B4-BE49-F238E27FC236}">
                <a16:creationId xmlns:a16="http://schemas.microsoft.com/office/drawing/2014/main" id="{314F9849-3261-F5AC-B76A-EB73E11C7BA0}"/>
              </a:ext>
            </a:extLst>
          </p:cNvPr>
          <p:cNvCxnSpPr>
            <a:cxnSpLocks/>
            <a:stCxn id="4" idx="2"/>
            <a:endCxn id="999" idx="0"/>
          </p:cNvCxnSpPr>
          <p:nvPr/>
        </p:nvCxnSpPr>
        <p:spPr>
          <a:xfrm rot="16200000" flipH="1">
            <a:off x="12042188" y="203212"/>
            <a:ext cx="709230" cy="6684497"/>
          </a:xfrm>
          <a:prstGeom prst="bentConnector3">
            <a:avLst>
              <a:gd name="adj1" fmla="val 41793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FBF62ADC-4D9E-C52B-8FAE-E50414548D86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7744514" y="2525357"/>
            <a:ext cx="644552" cy="1975531"/>
          </a:xfrm>
          <a:prstGeom prst="bentConnector3">
            <a:avLst>
              <a:gd name="adj1" fmla="val 47108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A1DA19A-E623-9626-A414-E843AE6777C0}"/>
              </a:ext>
            </a:extLst>
          </p:cNvPr>
          <p:cNvCxnSpPr>
            <a:cxnSpLocks/>
            <a:stCxn id="4" idx="2"/>
            <a:endCxn id="1018" idx="0"/>
          </p:cNvCxnSpPr>
          <p:nvPr/>
        </p:nvCxnSpPr>
        <p:spPr>
          <a:xfrm rot="16200000" flipH="1">
            <a:off x="8870840" y="3374560"/>
            <a:ext cx="687353" cy="319923"/>
          </a:xfrm>
          <a:prstGeom prst="bentConnector3">
            <a:avLst>
              <a:gd name="adj1" fmla="val 44401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Object 16">
            <a:extLst>
              <a:ext uri="{FF2B5EF4-FFF2-40B4-BE49-F238E27FC236}">
                <a16:creationId xmlns:a16="http://schemas.microsoft.com/office/drawing/2014/main" id="{A44C0290-D48B-C181-6F96-47DCCE821FCD}"/>
              </a:ext>
            </a:extLst>
          </p:cNvPr>
          <p:cNvSpPr txBox="1"/>
          <p:nvPr/>
        </p:nvSpPr>
        <p:spPr>
          <a:xfrm>
            <a:off x="1295400" y="4610100"/>
            <a:ext cx="24616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신청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1" name="Object 16">
            <a:extLst>
              <a:ext uri="{FF2B5EF4-FFF2-40B4-BE49-F238E27FC236}">
                <a16:creationId xmlns:a16="http://schemas.microsoft.com/office/drawing/2014/main" id="{54D5FFFD-6751-FA29-3524-D24F921A777D}"/>
              </a:ext>
            </a:extLst>
          </p:cNvPr>
          <p:cNvSpPr txBox="1"/>
          <p:nvPr/>
        </p:nvSpPr>
        <p:spPr>
          <a:xfrm>
            <a:off x="1295400" y="6057900"/>
            <a:ext cx="29827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4" name="Object 16">
            <a:extLst>
              <a:ext uri="{FF2B5EF4-FFF2-40B4-BE49-F238E27FC236}">
                <a16:creationId xmlns:a16="http://schemas.microsoft.com/office/drawing/2014/main" id="{518411B6-7FC5-B2E3-A0D7-4BE884FFEFDA}"/>
              </a:ext>
            </a:extLst>
          </p:cNvPr>
          <p:cNvSpPr txBox="1"/>
          <p:nvPr/>
        </p:nvSpPr>
        <p:spPr>
          <a:xfrm>
            <a:off x="1295401" y="6819900"/>
            <a:ext cx="296056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캘린더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5" name="Object 16">
            <a:extLst>
              <a:ext uri="{FF2B5EF4-FFF2-40B4-BE49-F238E27FC236}">
                <a16:creationId xmlns:a16="http://schemas.microsoft.com/office/drawing/2014/main" id="{B7049D71-BA66-EB68-0338-F6BAE867FB96}"/>
              </a:ext>
            </a:extLst>
          </p:cNvPr>
          <p:cNvSpPr txBox="1"/>
          <p:nvPr/>
        </p:nvSpPr>
        <p:spPr>
          <a:xfrm>
            <a:off x="1295400" y="7581900"/>
            <a:ext cx="29827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시간 제한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6" name="Object 16">
            <a:extLst>
              <a:ext uri="{FF2B5EF4-FFF2-40B4-BE49-F238E27FC236}">
                <a16:creationId xmlns:a16="http://schemas.microsoft.com/office/drawing/2014/main" id="{53B2ABDA-9037-12BB-6189-2B744402C357}"/>
              </a:ext>
            </a:extLst>
          </p:cNvPr>
          <p:cNvSpPr txBox="1"/>
          <p:nvPr/>
        </p:nvSpPr>
        <p:spPr>
          <a:xfrm>
            <a:off x="1295401" y="5372100"/>
            <a:ext cx="21335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수정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1" name="Object 16">
            <a:extLst>
              <a:ext uri="{FF2B5EF4-FFF2-40B4-BE49-F238E27FC236}">
                <a16:creationId xmlns:a16="http://schemas.microsoft.com/office/drawing/2014/main" id="{963864E3-E5A3-5397-4D2F-7511D5A9EC04}"/>
              </a:ext>
            </a:extLst>
          </p:cNvPr>
          <p:cNvSpPr txBox="1"/>
          <p:nvPr/>
        </p:nvSpPr>
        <p:spPr>
          <a:xfrm>
            <a:off x="2971800" y="5372100"/>
            <a:ext cx="24626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채팅상담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2" name="Object 16">
            <a:extLst>
              <a:ext uri="{FF2B5EF4-FFF2-40B4-BE49-F238E27FC236}">
                <a16:creationId xmlns:a16="http://schemas.microsoft.com/office/drawing/2014/main" id="{97AD844E-0964-9C96-6FC0-3E2972461F54}"/>
              </a:ext>
            </a:extLst>
          </p:cNvPr>
          <p:cNvSpPr txBox="1"/>
          <p:nvPr/>
        </p:nvSpPr>
        <p:spPr>
          <a:xfrm>
            <a:off x="2973699" y="605790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상담기록 저장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3" name="Object 16">
            <a:extLst>
              <a:ext uri="{FF2B5EF4-FFF2-40B4-BE49-F238E27FC236}">
                <a16:creationId xmlns:a16="http://schemas.microsoft.com/office/drawing/2014/main" id="{194F0B14-CEF9-5C9B-41A2-5B564C3CA36D}"/>
              </a:ext>
            </a:extLst>
          </p:cNvPr>
          <p:cNvSpPr txBox="1"/>
          <p:nvPr/>
        </p:nvSpPr>
        <p:spPr>
          <a:xfrm>
            <a:off x="2980132" y="4610100"/>
            <a:ext cx="405184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시간 채팅 활성화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5" name="Object 16">
            <a:extLst>
              <a:ext uri="{FF2B5EF4-FFF2-40B4-BE49-F238E27FC236}">
                <a16:creationId xmlns:a16="http://schemas.microsoft.com/office/drawing/2014/main" id="{9C95A8A2-E68C-D3DE-1F94-A40E2A74D567}"/>
              </a:ext>
            </a:extLst>
          </p:cNvPr>
          <p:cNvSpPr txBox="1"/>
          <p:nvPr/>
        </p:nvSpPr>
        <p:spPr>
          <a:xfrm>
            <a:off x="6007699" y="4639350"/>
            <a:ext cx="318137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교사 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6" name="Object 16">
            <a:extLst>
              <a:ext uri="{FF2B5EF4-FFF2-40B4-BE49-F238E27FC236}">
                <a16:creationId xmlns:a16="http://schemas.microsoft.com/office/drawing/2014/main" id="{6EBD0487-8997-5F88-14E3-D6EC2F332DCF}"/>
              </a:ext>
            </a:extLst>
          </p:cNvPr>
          <p:cNvSpPr txBox="1"/>
          <p:nvPr/>
        </p:nvSpPr>
        <p:spPr>
          <a:xfrm>
            <a:off x="6007699" y="535299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학부모 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7" name="Object 16">
            <a:extLst>
              <a:ext uri="{FF2B5EF4-FFF2-40B4-BE49-F238E27FC236}">
                <a16:creationId xmlns:a16="http://schemas.microsoft.com/office/drawing/2014/main" id="{4768B32A-E9EA-B852-4324-3D48141BD784}"/>
              </a:ext>
            </a:extLst>
          </p:cNvPr>
          <p:cNvSpPr txBox="1"/>
          <p:nvPr/>
        </p:nvSpPr>
        <p:spPr>
          <a:xfrm>
            <a:off x="6007699" y="605790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9" name="Object 16">
            <a:extLst>
              <a:ext uri="{FF2B5EF4-FFF2-40B4-BE49-F238E27FC236}">
                <a16:creationId xmlns:a16="http://schemas.microsoft.com/office/drawing/2014/main" id="{C40433B8-E267-CF21-2380-22BA24E6B22E}"/>
              </a:ext>
            </a:extLst>
          </p:cNvPr>
          <p:cNvSpPr txBox="1"/>
          <p:nvPr/>
        </p:nvSpPr>
        <p:spPr>
          <a:xfrm>
            <a:off x="6007699" y="6876990"/>
            <a:ext cx="30735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아이디 중복체크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0" name="Object 16">
            <a:extLst>
              <a:ext uri="{FF2B5EF4-FFF2-40B4-BE49-F238E27FC236}">
                <a16:creationId xmlns:a16="http://schemas.microsoft.com/office/drawing/2014/main" id="{481F9371-DAC0-FA15-74C7-CC06BA579C85}"/>
              </a:ext>
            </a:extLst>
          </p:cNvPr>
          <p:cNvSpPr txBox="1"/>
          <p:nvPr/>
        </p:nvSpPr>
        <p:spPr>
          <a:xfrm>
            <a:off x="5995598" y="76389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1" name="Object 16">
            <a:extLst>
              <a:ext uri="{FF2B5EF4-FFF2-40B4-BE49-F238E27FC236}">
                <a16:creationId xmlns:a16="http://schemas.microsoft.com/office/drawing/2014/main" id="{3A85395F-DBEA-27D3-7C2B-263748DB3B4A}"/>
              </a:ext>
            </a:extLst>
          </p:cNvPr>
          <p:cNvSpPr txBox="1"/>
          <p:nvPr/>
        </p:nvSpPr>
        <p:spPr>
          <a:xfrm>
            <a:off x="6007699" y="82485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암호화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2" name="Object 16">
            <a:extLst>
              <a:ext uri="{FF2B5EF4-FFF2-40B4-BE49-F238E27FC236}">
                <a16:creationId xmlns:a16="http://schemas.microsoft.com/office/drawing/2014/main" id="{4945DE6E-9EA7-775D-A71A-CCFEEBE4C511}"/>
              </a:ext>
            </a:extLst>
          </p:cNvPr>
          <p:cNvSpPr txBox="1"/>
          <p:nvPr/>
        </p:nvSpPr>
        <p:spPr>
          <a:xfrm>
            <a:off x="8305800" y="4639350"/>
            <a:ext cx="24626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등록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4" name="Object 16">
            <a:extLst>
              <a:ext uri="{FF2B5EF4-FFF2-40B4-BE49-F238E27FC236}">
                <a16:creationId xmlns:a16="http://schemas.microsoft.com/office/drawing/2014/main" id="{906FEEED-11FE-4C05-94B5-E043F3F645BD}"/>
              </a:ext>
            </a:extLst>
          </p:cNvPr>
          <p:cNvSpPr txBox="1"/>
          <p:nvPr/>
        </p:nvSpPr>
        <p:spPr>
          <a:xfrm>
            <a:off x="8305800" y="608715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5" name="Object 16">
            <a:extLst>
              <a:ext uri="{FF2B5EF4-FFF2-40B4-BE49-F238E27FC236}">
                <a16:creationId xmlns:a16="http://schemas.microsoft.com/office/drawing/2014/main" id="{C44D9E54-8AF2-FAE0-C608-404B10A96627}"/>
              </a:ext>
            </a:extLst>
          </p:cNvPr>
          <p:cNvSpPr txBox="1"/>
          <p:nvPr/>
        </p:nvSpPr>
        <p:spPr>
          <a:xfrm>
            <a:off x="8305800" y="6849150"/>
            <a:ext cx="2961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중요 공지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7" name="Object 16">
            <a:extLst>
              <a:ext uri="{FF2B5EF4-FFF2-40B4-BE49-F238E27FC236}">
                <a16:creationId xmlns:a16="http://schemas.microsoft.com/office/drawing/2014/main" id="{BE89C860-2E4A-6BDA-A175-114675EFD79D}"/>
              </a:ext>
            </a:extLst>
          </p:cNvPr>
          <p:cNvSpPr txBox="1"/>
          <p:nvPr/>
        </p:nvSpPr>
        <p:spPr>
          <a:xfrm>
            <a:off x="8305800" y="761115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조회수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8" name="Object 16">
            <a:extLst>
              <a:ext uri="{FF2B5EF4-FFF2-40B4-BE49-F238E27FC236}">
                <a16:creationId xmlns:a16="http://schemas.microsoft.com/office/drawing/2014/main" id="{392F33A8-4297-FCAB-6F05-43D0A85F085F}"/>
              </a:ext>
            </a:extLst>
          </p:cNvPr>
          <p:cNvSpPr txBox="1"/>
          <p:nvPr/>
        </p:nvSpPr>
        <p:spPr>
          <a:xfrm>
            <a:off x="8305800" y="824859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이미지 업로드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50" name="Object 16">
            <a:extLst>
              <a:ext uri="{FF2B5EF4-FFF2-40B4-BE49-F238E27FC236}">
                <a16:creationId xmlns:a16="http://schemas.microsoft.com/office/drawing/2014/main" id="{6FC26245-1C45-E4FA-60D2-973E5EDB2811}"/>
              </a:ext>
            </a:extLst>
          </p:cNvPr>
          <p:cNvSpPr txBox="1"/>
          <p:nvPr/>
        </p:nvSpPr>
        <p:spPr>
          <a:xfrm>
            <a:off x="8305800" y="540135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수정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51" name="Object 16">
            <a:extLst>
              <a:ext uri="{FF2B5EF4-FFF2-40B4-BE49-F238E27FC236}">
                <a16:creationId xmlns:a16="http://schemas.microsoft.com/office/drawing/2014/main" id="{7E633EBC-5354-4CAF-C084-F21D277A8EC3}"/>
              </a:ext>
            </a:extLst>
          </p:cNvPr>
          <p:cNvSpPr txBox="1"/>
          <p:nvPr/>
        </p:nvSpPr>
        <p:spPr>
          <a:xfrm>
            <a:off x="10598725" y="4652557"/>
            <a:ext cx="418407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등록</a:t>
            </a:r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글자 수 제한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2" name="Object 16">
            <a:extLst>
              <a:ext uri="{FF2B5EF4-FFF2-40B4-BE49-F238E27FC236}">
                <a16:creationId xmlns:a16="http://schemas.microsoft.com/office/drawing/2014/main" id="{0BE599DF-8ABE-4C6E-3D20-937FB216C35C}"/>
              </a:ext>
            </a:extLst>
          </p:cNvPr>
          <p:cNvSpPr txBox="1"/>
          <p:nvPr/>
        </p:nvSpPr>
        <p:spPr>
          <a:xfrm>
            <a:off x="10598725" y="5404827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수정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3" name="Object 16">
            <a:extLst>
              <a:ext uri="{FF2B5EF4-FFF2-40B4-BE49-F238E27FC236}">
                <a16:creationId xmlns:a16="http://schemas.microsoft.com/office/drawing/2014/main" id="{69EB01C2-7509-E7AA-25E8-79DC7BD016FC}"/>
              </a:ext>
            </a:extLst>
          </p:cNvPr>
          <p:cNvSpPr txBox="1"/>
          <p:nvPr/>
        </p:nvSpPr>
        <p:spPr>
          <a:xfrm>
            <a:off x="10598725" y="61149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삭제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4" name="Object 16">
            <a:extLst>
              <a:ext uri="{FF2B5EF4-FFF2-40B4-BE49-F238E27FC236}">
                <a16:creationId xmlns:a16="http://schemas.microsoft.com/office/drawing/2014/main" id="{C256961C-04B3-2422-7E32-4C86CD927183}"/>
              </a:ext>
            </a:extLst>
          </p:cNvPr>
          <p:cNvSpPr txBox="1"/>
          <p:nvPr/>
        </p:nvSpPr>
        <p:spPr>
          <a:xfrm>
            <a:off x="10598725" y="681990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비밀글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설정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5" name="Object 16">
            <a:extLst>
              <a:ext uri="{FF2B5EF4-FFF2-40B4-BE49-F238E27FC236}">
                <a16:creationId xmlns:a16="http://schemas.microsoft.com/office/drawing/2014/main" id="{28BDA3FA-7117-B754-A298-E3D91FAC8913}"/>
              </a:ext>
            </a:extLst>
          </p:cNvPr>
          <p:cNvSpPr txBox="1"/>
          <p:nvPr/>
        </p:nvSpPr>
        <p:spPr>
          <a:xfrm>
            <a:off x="10550120" y="7505700"/>
            <a:ext cx="49184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답변 댓글 등록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6" name="Object 16">
            <a:extLst>
              <a:ext uri="{FF2B5EF4-FFF2-40B4-BE49-F238E27FC236}">
                <a16:creationId xmlns:a16="http://schemas.microsoft.com/office/drawing/2014/main" id="{C0EBC1FE-A709-34F4-0143-59E73EE5832F}"/>
              </a:ext>
            </a:extLst>
          </p:cNvPr>
          <p:cNvSpPr txBox="1"/>
          <p:nvPr/>
        </p:nvSpPr>
        <p:spPr>
          <a:xfrm>
            <a:off x="10591800" y="824859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조회수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7" name="Object 16">
            <a:extLst>
              <a:ext uri="{FF2B5EF4-FFF2-40B4-BE49-F238E27FC236}">
                <a16:creationId xmlns:a16="http://schemas.microsoft.com/office/drawing/2014/main" id="{6E0F06A6-A164-7B68-D7A7-69BE816832B1}"/>
              </a:ext>
            </a:extLst>
          </p:cNvPr>
          <p:cNvSpPr txBox="1"/>
          <p:nvPr/>
        </p:nvSpPr>
        <p:spPr>
          <a:xfrm>
            <a:off x="12549665" y="4658582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회원정보 수정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8" name="Object 16">
            <a:extLst>
              <a:ext uri="{FF2B5EF4-FFF2-40B4-BE49-F238E27FC236}">
                <a16:creationId xmlns:a16="http://schemas.microsoft.com/office/drawing/2014/main" id="{B29081E7-C525-0396-BF10-2457C5ACC9C3}"/>
              </a:ext>
            </a:extLst>
          </p:cNvPr>
          <p:cNvSpPr txBox="1"/>
          <p:nvPr/>
        </p:nvSpPr>
        <p:spPr>
          <a:xfrm>
            <a:off x="12549665" y="5410852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회원탈퇴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9" name="Object 16">
            <a:extLst>
              <a:ext uri="{FF2B5EF4-FFF2-40B4-BE49-F238E27FC236}">
                <a16:creationId xmlns:a16="http://schemas.microsoft.com/office/drawing/2014/main" id="{75434ADE-E27A-05C2-DFEF-24CDB491944E}"/>
              </a:ext>
            </a:extLst>
          </p:cNvPr>
          <p:cNvSpPr txBox="1"/>
          <p:nvPr/>
        </p:nvSpPr>
        <p:spPr>
          <a:xfrm>
            <a:off x="12549665" y="6134100"/>
            <a:ext cx="53270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현황 확인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0" name="Object 16">
            <a:extLst>
              <a:ext uri="{FF2B5EF4-FFF2-40B4-BE49-F238E27FC236}">
                <a16:creationId xmlns:a16="http://schemas.microsoft.com/office/drawing/2014/main" id="{410F15AC-9A91-672F-CBE2-2493102A9E5A}"/>
              </a:ext>
            </a:extLst>
          </p:cNvPr>
          <p:cNvSpPr txBox="1"/>
          <p:nvPr/>
        </p:nvSpPr>
        <p:spPr>
          <a:xfrm>
            <a:off x="12549665" y="6819900"/>
            <a:ext cx="3415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개인 </a:t>
            </a:r>
            <a:r>
              <a:rPr lang="ko-KR" altLang="en-US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채팅방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입장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1" name="Object 16">
            <a:extLst>
              <a:ext uri="{FF2B5EF4-FFF2-40B4-BE49-F238E27FC236}">
                <a16:creationId xmlns:a16="http://schemas.microsoft.com/office/drawing/2014/main" id="{CB16700B-83CB-3255-C5EF-CE77772FBE1D}"/>
              </a:ext>
            </a:extLst>
          </p:cNvPr>
          <p:cNvSpPr txBox="1"/>
          <p:nvPr/>
        </p:nvSpPr>
        <p:spPr>
          <a:xfrm>
            <a:off x="14897081" y="464392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2" name="Object 16">
            <a:extLst>
              <a:ext uri="{FF2B5EF4-FFF2-40B4-BE49-F238E27FC236}">
                <a16:creationId xmlns:a16="http://schemas.microsoft.com/office/drawing/2014/main" id="{8AAEB203-9E5C-FEC7-A554-77846F42DF55}"/>
              </a:ext>
            </a:extLst>
          </p:cNvPr>
          <p:cNvSpPr txBox="1"/>
          <p:nvPr/>
        </p:nvSpPr>
        <p:spPr>
          <a:xfrm>
            <a:off x="14897081" y="539619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3" name="Object 16">
            <a:extLst>
              <a:ext uri="{FF2B5EF4-FFF2-40B4-BE49-F238E27FC236}">
                <a16:creationId xmlns:a16="http://schemas.microsoft.com/office/drawing/2014/main" id="{9146D41E-A1C4-5FEE-9BB3-3276DA2521BD}"/>
              </a:ext>
            </a:extLst>
          </p:cNvPr>
          <p:cNvSpPr txBox="1"/>
          <p:nvPr/>
        </p:nvSpPr>
        <p:spPr>
          <a:xfrm>
            <a:off x="14897081" y="6134100"/>
            <a:ext cx="3415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마이페이지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AC16C206-E2AA-59CC-D87B-4D680BF56FB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084207" y="44075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7148ED1E-4C3C-D1B7-C1AE-0D095E6019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17075" y="44252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연결선: 꺾임 1071">
            <a:extLst>
              <a:ext uri="{FF2B5EF4-FFF2-40B4-BE49-F238E27FC236}">
                <a16:creationId xmlns:a16="http://schemas.microsoft.com/office/drawing/2014/main" id="{FF847EBC-F1DA-EC37-225A-C19C3D37D0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6625" y="4425276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5909D45A-1238-3458-7504-50D7D8E7B7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46275" y="44837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연결선: 꺾임 1078">
            <a:extLst>
              <a:ext uri="{FF2B5EF4-FFF2-40B4-BE49-F238E27FC236}">
                <a16:creationId xmlns:a16="http://schemas.microsoft.com/office/drawing/2014/main" id="{6A84C960-2919-118C-1F08-D3711715B8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987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연결선: 꺾임 1083">
            <a:extLst>
              <a:ext uri="{FF2B5EF4-FFF2-40B4-BE49-F238E27FC236}">
                <a16:creationId xmlns:a16="http://schemas.microsoft.com/office/drawing/2014/main" id="{A53294AB-FF1E-52C7-EE23-2F04D076F9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6742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연결선: 꺾임 1084">
            <a:extLst>
              <a:ext uri="{FF2B5EF4-FFF2-40B4-BE49-F238E27FC236}">
                <a16:creationId xmlns:a16="http://schemas.microsoft.com/office/drawing/2014/main" id="{1BE89C3F-BED1-FCA9-2618-D0830118E3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7722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52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5531CC1-AE5B-364C-89B8-5BB086CFCC64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012A795C-29AF-4196-D5F7-EF6BE99A555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0C811B78-DB5F-3DCB-9B21-79FA2F41F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F4AC8AE-2A03-4F70-0A3F-0796CEE47FDF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5BB3C960-2558-D880-B922-43FCD4706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06.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사용 프로그램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pic>
        <p:nvPicPr>
          <p:cNvPr id="2" name="Picture 8" descr="Java) 자바의 정석 3판 002일차 - char의 형변환과 실수형(부동 소수점) | 오늘도 끄적끄적">
            <a:extLst>
              <a:ext uri="{FF2B5EF4-FFF2-40B4-BE49-F238E27FC236}">
                <a16:creationId xmlns:a16="http://schemas.microsoft.com/office/drawing/2014/main" id="{53CCB9DB-B1FA-9D77-E6D2-566EC853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26" y="2682118"/>
            <a:ext cx="3021400" cy="19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eGovFramework] 전자정부프레임워크 4.0 설치 및 react 페이지 실행 (VS Code 환경에서 실행)">
            <a:extLst>
              <a:ext uri="{FF2B5EF4-FFF2-40B4-BE49-F238E27FC236}">
                <a16:creationId xmlns:a16="http://schemas.microsoft.com/office/drawing/2014/main" id="{B20080E2-4F7E-5B51-CF57-88A8838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89" y="28251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마이바티스 란? mybatis 설정방법 및 순서.">
            <a:extLst>
              <a:ext uri="{FF2B5EF4-FFF2-40B4-BE49-F238E27FC236}">
                <a16:creationId xmlns:a16="http://schemas.microsoft.com/office/drawing/2014/main" id="{403FAFC4-C4A7-CD6B-8D5E-A3ADDE7B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95" y="2747089"/>
            <a:ext cx="1983103" cy="19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Amazon RDS for MariaDB – Amazon Web Services(AWS)">
            <a:extLst>
              <a:ext uri="{FF2B5EF4-FFF2-40B4-BE49-F238E27FC236}">
                <a16:creationId xmlns:a16="http://schemas.microsoft.com/office/drawing/2014/main" id="{ED12429E-93EC-9922-5492-3E47E407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27" y="3158268"/>
            <a:ext cx="2804829" cy="1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ajax 순서대로 여러번 사용하기 (Promise, then)">
            <a:extLst>
              <a:ext uri="{FF2B5EF4-FFF2-40B4-BE49-F238E27FC236}">
                <a16:creationId xmlns:a16="http://schemas.microsoft.com/office/drawing/2014/main" id="{ACD94D85-9242-22A4-B329-FD284F7A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9" y="5675163"/>
            <a:ext cx="2061581" cy="20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jQuery $()의 의미">
            <a:extLst>
              <a:ext uri="{FF2B5EF4-FFF2-40B4-BE49-F238E27FC236}">
                <a16:creationId xmlns:a16="http://schemas.microsoft.com/office/drawing/2014/main" id="{173173E4-EB39-28B6-4EAD-5B9C25BD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89" y="5601054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HTML/CSS 나를 위한 정리">
            <a:extLst>
              <a:ext uri="{FF2B5EF4-FFF2-40B4-BE49-F238E27FC236}">
                <a16:creationId xmlns:a16="http://schemas.microsoft.com/office/drawing/2014/main" id="{0D8E42DF-AD12-828E-A5BC-24DF849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89" y="5396966"/>
            <a:ext cx="3679462" cy="28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JavaScript] - 유용한 문법">
            <a:extLst>
              <a:ext uri="{FF2B5EF4-FFF2-40B4-BE49-F238E27FC236}">
                <a16:creationId xmlns:a16="http://schemas.microsoft.com/office/drawing/2014/main" id="{9166F43E-9329-705D-A305-14320349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198" y="6087560"/>
            <a:ext cx="3065375" cy="17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9F477C-5ED2-D0BC-2239-1AD36788AF6E}"/>
              </a:ext>
            </a:extLst>
          </p:cNvPr>
          <p:cNvSpPr txBox="1"/>
          <p:nvPr/>
        </p:nvSpPr>
        <p:spPr>
          <a:xfrm flipH="1">
            <a:off x="13335000" y="5295900"/>
            <a:ext cx="35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마리아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DB: 10.11.4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20E43B-114D-D4A0-E3F0-8A4CD1F0B92F}"/>
              </a:ext>
            </a:extLst>
          </p:cNvPr>
          <p:cNvSpPr txBox="1"/>
          <p:nvPr/>
        </p:nvSpPr>
        <p:spPr>
          <a:xfrm flipH="1">
            <a:off x="13335000" y="3314700"/>
            <a:ext cx="354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전자정부프레임워크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3.10.0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9E9A42-6684-D086-4669-04B38E534B1C}"/>
              </a:ext>
            </a:extLst>
          </p:cNvPr>
          <p:cNvSpPr txBox="1"/>
          <p:nvPr/>
        </p:nvSpPr>
        <p:spPr>
          <a:xfrm flipH="1">
            <a:off x="13487400" y="6667500"/>
            <a:ext cx="3197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jQuery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3.6.0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7D24C7-27DD-1278-7319-0CB40C6D5645}"/>
              </a:ext>
            </a:extLst>
          </p:cNvPr>
          <p:cNvSpPr txBox="1"/>
          <p:nvPr/>
        </p:nvSpPr>
        <p:spPr>
          <a:xfrm flipH="1">
            <a:off x="13868400" y="2552700"/>
            <a:ext cx="24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JAVA: 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</a:rPr>
              <a:t>1.8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1D14A-D90D-2B87-8832-89BEEF662C2E}"/>
              </a:ext>
            </a:extLst>
          </p:cNvPr>
          <p:cNvSpPr txBox="1"/>
          <p:nvPr/>
        </p:nvSpPr>
        <p:spPr>
          <a:xfrm flipH="1">
            <a:off x="13871430" y="44577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MyBatis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B3285C-42EB-CE02-ADC4-C4A60359590E}"/>
              </a:ext>
            </a:extLst>
          </p:cNvPr>
          <p:cNvSpPr txBox="1"/>
          <p:nvPr/>
        </p:nvSpPr>
        <p:spPr>
          <a:xfrm flipH="1">
            <a:off x="13882564" y="59817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AJAX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F59BE-A19E-B785-A40B-CB1B2EBC1666}"/>
              </a:ext>
            </a:extLst>
          </p:cNvPr>
          <p:cNvSpPr txBox="1"/>
          <p:nvPr/>
        </p:nvSpPr>
        <p:spPr>
          <a:xfrm flipH="1">
            <a:off x="13871430" y="73533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HTML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4A960-5F14-2E2E-D1A0-3DBBA141484D}"/>
              </a:ext>
            </a:extLst>
          </p:cNvPr>
          <p:cNvSpPr txBox="1"/>
          <p:nvPr/>
        </p:nvSpPr>
        <p:spPr>
          <a:xfrm flipH="1">
            <a:off x="13894734" y="80391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CSS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2A2AE23E-0A43-C927-3AC1-75BEA86E490F}"/>
              </a:ext>
            </a:extLst>
          </p:cNvPr>
          <p:cNvSpPr/>
          <p:nvPr/>
        </p:nvSpPr>
        <p:spPr>
          <a:xfrm>
            <a:off x="13157573" y="2324100"/>
            <a:ext cx="3911227" cy="6324954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75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5531CC1-AE5B-364C-89B8-5BB086CFCC64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012A795C-29AF-4196-D5F7-EF6BE99A555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0C811B78-DB5F-3DCB-9B21-79FA2F41F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F4AC8AE-2A03-4F70-0A3F-0796CEE47FDF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5BB3C960-2558-D880-B922-43FCD4706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07. 	ERD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6C33C40-EDD4-679A-06DD-B51B35EE5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228" y="1846111"/>
            <a:ext cx="13451256" cy="7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8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3249837" y="1911202"/>
            <a:ext cx="11786037" cy="646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흐름도 </a:t>
            </a:r>
            <a:endParaRPr lang="en-US" altLang="ko-KR" sz="13800" kern="0" spc="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및 </a:t>
            </a:r>
            <a:endParaRPr lang="en-US" altLang="ko-KR" sz="13800" kern="0" spc="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기능 소개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53D0490-852B-18F5-F37A-C17335752083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5" name="그룹 1002">
              <a:extLst>
                <a:ext uri="{FF2B5EF4-FFF2-40B4-BE49-F238E27FC236}">
                  <a16:creationId xmlns:a16="http://schemas.microsoft.com/office/drawing/2014/main" id="{25BC90DF-84CD-05DE-A187-0119D8993E82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9" name="Object 3">
                <a:extLst>
                  <a:ext uri="{FF2B5EF4-FFF2-40B4-BE49-F238E27FC236}">
                    <a16:creationId xmlns:a16="http://schemas.microsoft.com/office/drawing/2014/main" id="{4110461F-7AB4-81A4-E6D6-C01A45667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9894013D-C3EC-034C-BAB6-A7C4A5861B8D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73FF6B61-D0C8-9D31-FC12-BB51CD712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2B64BF7-0ACF-3DA0-220C-C42638C4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86" y="-17318"/>
            <a:ext cx="11016914" cy="10304318"/>
          </a:xfrm>
          <a:prstGeom prst="rect">
            <a:avLst/>
          </a:prstGeom>
        </p:spPr>
      </p:pic>
      <p:sp>
        <p:nvSpPr>
          <p:cNvPr id="20" name="Object 13">
            <a:extLst>
              <a:ext uri="{FF2B5EF4-FFF2-40B4-BE49-F238E27FC236}">
                <a16:creationId xmlns:a16="http://schemas.microsoft.com/office/drawing/2014/main" id="{E5378061-4225-AFFA-A3E9-3969C2F7CC1B}"/>
              </a:ext>
            </a:extLst>
          </p:cNvPr>
          <p:cNvSpPr txBox="1"/>
          <p:nvPr/>
        </p:nvSpPr>
        <p:spPr>
          <a:xfrm>
            <a:off x="1752600" y="193985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홈 화면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9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801</Words>
  <Application>Microsoft Office PowerPoint</Application>
  <PresentationFormat>사용자 지정</PresentationFormat>
  <Paragraphs>226</Paragraphs>
  <Slides>38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Calibri</vt:lpstr>
      <vt:lpstr>굴림</vt:lpstr>
      <vt:lpstr>맑은 고딕</vt:lpstr>
      <vt:lpstr>Arial</vt:lpstr>
      <vt:lpstr>Cafe24 Ssurround OTF Bold</vt:lpstr>
      <vt:lpstr>Cafe24 Ssurround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강성록</cp:lastModifiedBy>
  <cp:revision>223</cp:revision>
  <dcterms:created xsi:type="dcterms:W3CDTF">2023-08-18T16:22:41Z</dcterms:created>
  <dcterms:modified xsi:type="dcterms:W3CDTF">2023-09-18T17:38:36Z</dcterms:modified>
</cp:coreProperties>
</file>